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6" r:id="rId2"/>
    <p:sldId id="263" r:id="rId3"/>
    <p:sldId id="257" r:id="rId4"/>
    <p:sldId id="279" r:id="rId5"/>
    <p:sldId id="274" r:id="rId6"/>
    <p:sldId id="259" r:id="rId7"/>
    <p:sldId id="278" r:id="rId8"/>
    <p:sldId id="273" r:id="rId9"/>
    <p:sldId id="272" r:id="rId10"/>
    <p:sldId id="276" r:id="rId11"/>
    <p:sldId id="277" r:id="rId12"/>
    <p:sldId id="258" r:id="rId13"/>
    <p:sldId id="271" r:id="rId14"/>
    <p:sldId id="275" r:id="rId15"/>
    <p:sldId id="265" r:id="rId16"/>
    <p:sldId id="266" r:id="rId17"/>
    <p:sldId id="267" r:id="rId18"/>
    <p:sldId id="268" r:id="rId19"/>
    <p:sldId id="269" r:id="rId20"/>
    <p:sldId id="270" r:id="rId21"/>
    <p:sldId id="260" r:id="rId22"/>
    <p:sldId id="280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234D"/>
    <a:srgbClr val="0000FF"/>
    <a:srgbClr val="007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862" autoAdjust="0"/>
    <p:restoredTop sz="94732"/>
  </p:normalViewPr>
  <p:slideViewPr>
    <p:cSldViewPr snapToGrid="0">
      <p:cViewPr varScale="1">
        <p:scale>
          <a:sx n="187" d="100"/>
          <a:sy n="187" d="100"/>
        </p:scale>
        <p:origin x="224" y="2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CAFE1D-3FCC-446F-A22A-A4D623882919}" type="datetimeFigureOut">
              <a:rPr lang="en-US" smtClean="0"/>
              <a:t>9/12/24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DA906E-E8E1-45E3-AE28-36B3AABC63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7184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DA906E-E8E1-45E3-AE28-36B3AABC637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1333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DA906E-E8E1-45E3-AE28-36B3AABC637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9419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287929"/>
            <a:ext cx="12218894" cy="814592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800" y="982678"/>
            <a:ext cx="11328400" cy="1774959"/>
          </a:xfrm>
        </p:spPr>
        <p:txBody>
          <a:bodyPr anchor="t">
            <a:normAutofit/>
          </a:bodyPr>
          <a:lstStyle>
            <a:lvl1pPr algn="ctr">
              <a:defRPr sz="4800">
                <a:solidFill>
                  <a:srgbClr val="17234D"/>
                </a:solidFill>
                <a:latin typeface="Franklin Gothic Demi" panose="020B0703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53035" y="2943708"/>
            <a:ext cx="10878671" cy="768299"/>
          </a:xfrm>
        </p:spPr>
        <p:txBody>
          <a:bodyPr>
            <a:normAutofit/>
          </a:bodyPr>
          <a:lstStyle>
            <a:lvl1pPr marL="0" indent="0" algn="ctr">
              <a:buNone/>
              <a:defRPr sz="3600">
                <a:solidFill>
                  <a:srgbClr val="17234D"/>
                </a:solidFill>
                <a:latin typeface="Franklin Gothic Demi" panose="020B07030201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96400" y="6356350"/>
            <a:ext cx="2743200" cy="365125"/>
          </a:xfrm>
        </p:spPr>
        <p:txBody>
          <a:bodyPr/>
          <a:lstStyle/>
          <a:p>
            <a:fld id="{54784F0A-9BAA-4237-BD2C-1E6190E824B5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0075" y="4607166"/>
            <a:ext cx="3004589" cy="1746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875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2024 New Teams Workshop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Solar Car Challenge Foundation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84F0A-9BAA-4237-BD2C-1E6190E824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5580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2024 New Teams Workshop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Solar Car Challenge Foundation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84F0A-9BAA-4237-BD2C-1E6190E824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5746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800" y="365125"/>
            <a:ext cx="9436100" cy="100156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3500" y="6434931"/>
            <a:ext cx="3098800" cy="365125"/>
          </a:xfrm>
        </p:spPr>
        <p:txBody>
          <a:bodyPr/>
          <a:lstStyle/>
          <a:p>
            <a:r>
              <a:rPr lang="en-US" dirty="0"/>
              <a:t>2024 New Teams Workshop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Solar Car Challenge Foundation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72600" y="6425406"/>
            <a:ext cx="2743200" cy="365125"/>
          </a:xfrm>
        </p:spPr>
        <p:txBody>
          <a:bodyPr/>
          <a:lstStyle/>
          <a:p>
            <a:fld id="{54784F0A-9BAA-4237-BD2C-1E6190E824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6666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2024 New Teams Workshop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Solar Car Challenge Foundation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84F0A-9BAA-4237-BD2C-1E6190E824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5934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799" y="1615133"/>
            <a:ext cx="5486115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28882" y="1615133"/>
            <a:ext cx="5518078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2024 New Teams Workshop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Solar Car Challenge Foundation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84F0A-9BAA-4237-BD2C-1E6190E824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3636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2024 New Teams Workshop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Solar Car Challenge Foundation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84F0A-9BAA-4237-BD2C-1E6190E824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4969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2024 New Teams Workshop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Solar Car Challenge Foundation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84F0A-9BAA-4237-BD2C-1E6190E824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6415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2024 New Teams Workshop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Solar Car Challenge Foundation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84F0A-9BAA-4237-BD2C-1E6190E824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4775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2024 New Teams Workshop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Solar Car Challenge Foundation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84F0A-9BAA-4237-BD2C-1E6190E824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484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2024 New Teams Workshop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Solar Car Challenge Foundation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84F0A-9BAA-4237-BD2C-1E6190E824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0548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0" y="6356350"/>
            <a:ext cx="12192000" cy="501650"/>
          </a:xfrm>
          <a:prstGeom prst="rect">
            <a:avLst/>
          </a:prstGeom>
          <a:solidFill>
            <a:srgbClr val="17234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latin typeface="Franklin Gothic Demi" panose="020B0703020102020204" pitchFamily="34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1800" y="365125"/>
            <a:ext cx="9410700" cy="100156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800" y="1676400"/>
            <a:ext cx="11417300" cy="4500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6434931"/>
            <a:ext cx="309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bg1"/>
                </a:solidFill>
                <a:latin typeface="Franklin Gothic Demi" panose="020B0703020102020204" pitchFamily="34" charset="0"/>
              </a:defRPr>
            </a:lvl1pPr>
          </a:lstStyle>
          <a:p>
            <a:r>
              <a:rPr lang="en-US" dirty="0"/>
              <a:t>2024 New Teams Workshop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42540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  <a:latin typeface="Franklin Gothic Demi" panose="020B0703020102020204" pitchFamily="34" charset="0"/>
              </a:defRPr>
            </a:lvl1pPr>
          </a:lstStyle>
          <a:p>
            <a:r>
              <a:rPr lang="en-US"/>
              <a:t>© Solar Car Challenge Foundation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36100" y="642540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  <a:latin typeface="Franklin Gothic Demi" panose="020B0703020102020204" pitchFamily="34" charset="0"/>
              </a:defRPr>
            </a:lvl1pPr>
          </a:lstStyle>
          <a:p>
            <a:fld id="{54784F0A-9BAA-4237-BD2C-1E6190E824B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82200" y="185738"/>
            <a:ext cx="2031746" cy="118095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 flipH="1">
            <a:off x="0" y="1459706"/>
            <a:ext cx="12192000" cy="0"/>
          </a:xfrm>
          <a:prstGeom prst="line">
            <a:avLst/>
          </a:prstGeom>
          <a:ln w="12700">
            <a:solidFill>
              <a:srgbClr val="1723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5461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17234D"/>
          </a:solidFill>
          <a:latin typeface="Franklin Gothic Demi" panose="020B07030201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17234D"/>
          </a:solidFill>
          <a:latin typeface="Franklin Gothic Demi" panose="020B07030201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17234D"/>
          </a:solidFill>
          <a:latin typeface="Franklin Gothic Demi" panose="020B07030201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17234D"/>
          </a:solidFill>
          <a:latin typeface="Franklin Gothic Demi" panose="020B07030201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17234D"/>
          </a:solidFill>
          <a:latin typeface="Franklin Gothic Demi" panose="020B07030201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17234D"/>
          </a:solidFill>
          <a:latin typeface="Franklin Gothic Demi" panose="020B07030201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What to Expect from a Cross-Country Race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AE6A3734-331C-F0A3-6052-830A9B82611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Presented by Brandon Ching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84F0A-9BAA-4237-BD2C-1E6190E824B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0515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DCC5BE-3473-7945-CA37-C51BDCA089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Race Convoy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9BE81-6385-1DD2-7888-60E1B956BD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2024 New Teams Workshop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FA648E-B9C0-52E4-CF83-DAB6402AFD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Solar Car Challenge Foundation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8D02A0-724B-2715-ED60-C2E9E89FE0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84F0A-9BAA-4237-BD2C-1E6190E824B5}" type="slidenum">
              <a:rPr lang="en-US" smtClean="0"/>
              <a:t>10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D257939-FC58-0990-E41E-AACC78573C9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Traffic Laws Still Apply! and designated race rules</a:t>
            </a:r>
          </a:p>
          <a:p>
            <a:r>
              <a:rPr lang="en-US" dirty="0"/>
              <a:t>General procedures and more information will be provided closer to the event</a:t>
            </a:r>
          </a:p>
          <a:p>
            <a:r>
              <a:rPr lang="en-US" dirty="0"/>
              <a:t>EV Teams: The charging station MUST be secured to a trailer</a:t>
            </a:r>
          </a:p>
          <a:p>
            <a:endParaRPr lang="en-US" dirty="0"/>
          </a:p>
        </p:txBody>
      </p:sp>
      <p:pic>
        <p:nvPicPr>
          <p:cNvPr id="11" name="Content Placeholder 15">
            <a:extLst>
              <a:ext uri="{FF2B5EF4-FFF2-40B4-BE49-F238E27FC236}">
                <a16:creationId xmlns:a16="http://schemas.microsoft.com/office/drawing/2014/main" id="{48D3862B-79B3-83C5-0101-717F0EEFF5E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802438" y="2266156"/>
            <a:ext cx="4572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9874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A1170-AFFC-E140-A021-AB5C8008A2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2023 Day 1 Route – Mandatory Trailering</a:t>
            </a:r>
          </a:p>
        </p:txBody>
      </p:sp>
      <p:pic>
        <p:nvPicPr>
          <p:cNvPr id="9" name="Content Placeholder 8" descr="A map with a route&#10;&#10;Description automatically generated">
            <a:extLst>
              <a:ext uri="{FF2B5EF4-FFF2-40B4-BE49-F238E27FC236}">
                <a16:creationId xmlns:a16="http://schemas.microsoft.com/office/drawing/2014/main" id="{56FCF00E-1A93-49E3-513A-7BF8BC732F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863" y="1676400"/>
            <a:ext cx="10941174" cy="4500563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399F55-2BD6-749F-C056-0C20A57D15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2024 New Teams Workshop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55C12B-F04B-2137-7855-4927E1790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Solar Car Challenge Foundation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43509D-ED80-4BAB-07A9-0D3C168A79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84F0A-9BAA-4237-BD2C-1E6190E824B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4416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4FF363-CAB2-2CE5-5757-3B8233A83E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Race Day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C2B835-B404-F926-E21F-EF4BB4E41E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06:30 AM Impound Opens</a:t>
            </a:r>
          </a:p>
          <a:p>
            <a:r>
              <a:rPr lang="en-US" dirty="0"/>
              <a:t>08:00 AM All Teams Meeting</a:t>
            </a:r>
          </a:p>
          <a:p>
            <a:r>
              <a:rPr lang="en-US" dirty="0"/>
              <a:t>09:00 AM Race Start</a:t>
            </a:r>
          </a:p>
          <a:p>
            <a:r>
              <a:rPr lang="en-US" dirty="0"/>
              <a:t>10:00 AM Required Rest/Trailering</a:t>
            </a:r>
          </a:p>
          <a:p>
            <a:r>
              <a:rPr lang="en-US" dirty="0"/>
              <a:t>12:00 PM Lunch</a:t>
            </a:r>
          </a:p>
          <a:p>
            <a:r>
              <a:rPr lang="en-US" dirty="0"/>
              <a:t>03:30 PM Media Stop</a:t>
            </a:r>
          </a:p>
          <a:p>
            <a:r>
              <a:rPr lang="en-US" dirty="0"/>
              <a:t>05:00 PM End of Race Day</a:t>
            </a:r>
          </a:p>
          <a:p>
            <a:r>
              <a:rPr lang="en-US" dirty="0"/>
              <a:t>09:00 PM Impound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D98975-498B-8429-AEDF-AAACBF4FE2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2024 New Teams Workshop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1A80FC-8D35-A075-A300-F3CDC773BC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Solar Car Challenge Foundation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C2B351-609B-182D-1C62-8E055F8418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84F0A-9BAA-4237-BD2C-1E6190E824B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7508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510F2D-A76C-B931-7156-1C8DF7A3D2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06:30 AM Impound Opens</a:t>
            </a: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ABC65C75-6AE1-3F60-6D7D-F85471EAC82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Teams gain access to Solar Cars</a:t>
            </a:r>
          </a:p>
          <a:p>
            <a:r>
              <a:rPr lang="en-US" dirty="0"/>
              <a:t>Pick-up race judge</a:t>
            </a:r>
          </a:p>
          <a:p>
            <a:r>
              <a:rPr lang="en-US" dirty="0"/>
              <a:t>Teams can:</a:t>
            </a:r>
          </a:p>
          <a:p>
            <a:pPr lvl="1"/>
            <a:r>
              <a:rPr lang="en-US" dirty="0"/>
              <a:t>Charge</a:t>
            </a:r>
          </a:p>
          <a:p>
            <a:pPr lvl="1"/>
            <a:r>
              <a:rPr lang="en-US" dirty="0"/>
              <a:t>Maintenance</a:t>
            </a:r>
          </a:p>
          <a:p>
            <a:pPr lvl="1"/>
            <a:r>
              <a:rPr lang="en-US" dirty="0"/>
              <a:t>Repairs/Modifications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15" name="Content Placeholder 6">
            <a:extLst>
              <a:ext uri="{FF2B5EF4-FFF2-40B4-BE49-F238E27FC236}">
                <a16:creationId xmlns:a16="http://schemas.microsoft.com/office/drawing/2014/main" id="{4C9FD0E3-B78B-6999-A320-3BEC76EED69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513623" y="1651672"/>
            <a:ext cx="4246578" cy="2831052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04D052-5D92-4571-D587-C7E61BBE1F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2024 New Teams Workshop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0D6517-41E3-3AFA-D1E1-BA4B57BBA8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Solar Car Challenge Foundation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F30ABF-A0FA-D0A9-211C-E01CB0A5BD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84F0A-9BAA-4237-BD2C-1E6190E824B5}" type="slidenum">
              <a:rPr lang="en-US" smtClean="0"/>
              <a:t>13</a:t>
            </a:fld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67387FE-E502-7312-51AE-0EADF233D4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7914" y="3732898"/>
            <a:ext cx="3836021" cy="2557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1675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8B9518-B6C0-D3B9-0F4A-2CE95075F4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8:00 AM - All Teams Meeting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DE3BE5-C759-116A-5B1D-A16331F22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2024 New Teams Workshop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CF6673-48A5-4520-E031-113C044D7E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Solar Car Challenge Foundation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434804-CFB0-5983-8BE0-587F8108FC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84F0A-9BAA-4237-BD2C-1E6190E824B5}" type="slidenum">
              <a:rPr lang="en-US" smtClean="0"/>
              <a:t>14</a:t>
            </a:fld>
            <a:endParaRPr lang="en-US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269F0707-7FFA-F284-E95F-6BC225E7F43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Mandatory daily meeting</a:t>
            </a:r>
          </a:p>
          <a:p>
            <a:r>
              <a:rPr lang="en-US" dirty="0"/>
              <a:t>General announcements</a:t>
            </a:r>
          </a:p>
          <a:p>
            <a:r>
              <a:rPr lang="en-US" dirty="0"/>
              <a:t>Previous day Winner trophies</a:t>
            </a:r>
          </a:p>
          <a:p>
            <a:r>
              <a:rPr lang="en-US" dirty="0"/>
              <a:t>Begin race start lineup</a:t>
            </a:r>
          </a:p>
        </p:txBody>
      </p:sp>
      <p:pic>
        <p:nvPicPr>
          <p:cNvPr id="13" name="Content Placeholder 6">
            <a:extLst>
              <a:ext uri="{FF2B5EF4-FFF2-40B4-BE49-F238E27FC236}">
                <a16:creationId xmlns:a16="http://schemas.microsoft.com/office/drawing/2014/main" id="{680CB204-FFCD-8CEB-932C-0E67888B031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802438" y="2443956"/>
            <a:ext cx="4572000" cy="2692400"/>
          </a:xfrm>
        </p:spPr>
      </p:pic>
    </p:spTree>
    <p:extLst>
      <p:ext uri="{BB962C8B-B14F-4D97-AF65-F5344CB8AC3E}">
        <p14:creationId xmlns:p14="http://schemas.microsoft.com/office/powerpoint/2010/main" val="18730258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450E97-A695-B279-F38F-B2C57F63E7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09:00 AM Race Start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93BA6F-A749-8070-5B2C-E4F0E32AB72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Teams released in 1-minute intervals</a:t>
            </a:r>
          </a:p>
          <a:p>
            <a:pPr lvl="1"/>
            <a:r>
              <a:rPr lang="en-US" dirty="0"/>
              <a:t>Day 1 Numerical Order</a:t>
            </a:r>
          </a:p>
          <a:p>
            <a:pPr lvl="1"/>
            <a:r>
              <a:rPr lang="en-US" dirty="0"/>
              <a:t>Following days, based on day prior results</a:t>
            </a:r>
          </a:p>
          <a:p>
            <a:r>
              <a:rPr lang="en-US" dirty="0"/>
              <a:t>Full convoy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AA896F-9476-0B05-6E5D-052CE40679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2024 New Teams Workshop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1AFFDA-FFF5-C582-DA50-28684172D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Solar Car Challenge Foundation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6226A0-1A0F-A524-C9B4-4CCC0BCF5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84F0A-9BAA-4237-BD2C-1E6190E824B5}" type="slidenum">
              <a:rPr lang="en-US" smtClean="0"/>
              <a:t>15</a:t>
            </a:fld>
            <a:endParaRPr lang="en-US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618F4967-4DDA-0BB4-5147-FE93F69D1D1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329363" y="1711653"/>
            <a:ext cx="5518150" cy="4157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507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D8ACBA-2057-4389-5589-16D2737FF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10:00 AM Required Rest/Trailering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004A079-A4FE-1DB0-FECF-ECAD8FB0B64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31800" y="1851628"/>
            <a:ext cx="5486400" cy="3877056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497C98A-EDE0-487F-DCF7-9EF4645B0D6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Typically 15 minutes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4E6B42-32A3-F925-949C-C741CD74DF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2024 New Teams Workshop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2760D1-961F-0E70-5636-E3F1E5AF93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Solar Car Challenge Foundation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EC9EF9-22DB-44F5-7A4F-A611653BE6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84F0A-9BAA-4237-BD2C-1E6190E824B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8074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041257-7DBF-DB50-25EA-E490E894C6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12:00 PM Lunch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4FBEDF0F-A1CC-DD74-96BD-17D93DC72CC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31800" y="1961356"/>
            <a:ext cx="5486400" cy="3657600"/>
          </a:xfr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08C4344-244B-3207-D60D-A0925540A96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Typically 30-minutes</a:t>
            </a:r>
          </a:p>
          <a:p>
            <a:r>
              <a:rPr lang="en-US" dirty="0"/>
              <a:t>Teams provide lunch for the race judge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E0F7C1-9691-6A9D-63A1-667422E57D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2024 New Teams Workshop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74F98C-A46F-BA73-22CF-F7314823B1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Solar Car Challenge Foundation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DB6CB6-4D07-AF76-1A1D-58AFE8BBDE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84F0A-9BAA-4237-BD2C-1E6190E824B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2788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6DF420-8AD4-389D-ECB5-88A50DD061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03:30 PM Media Stop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FD066B2-ADB9-35DD-E1C8-61BBA5B717C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346200" y="2570956"/>
            <a:ext cx="3657600" cy="2438400"/>
          </a:xfrm>
        </p:spPr>
      </p:pic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E643677E-2B77-F42F-638D-DFA8BB88E03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Press interviews</a:t>
            </a:r>
          </a:p>
          <a:p>
            <a:r>
              <a:rPr lang="en-US" dirty="0"/>
              <a:t>Community Engagement</a:t>
            </a:r>
          </a:p>
          <a:p>
            <a:r>
              <a:rPr lang="en-US" dirty="0"/>
              <a:t>Typically 15-minute minimum stop </a:t>
            </a:r>
          </a:p>
          <a:p>
            <a:r>
              <a:rPr lang="en-US" dirty="0"/>
              <a:t>Highly encourage you to</a:t>
            </a:r>
          </a:p>
          <a:p>
            <a:pPr lvl="1"/>
            <a:r>
              <a:rPr lang="en-US" dirty="0"/>
              <a:t>Drive Solar Car in/out of the stop</a:t>
            </a:r>
          </a:p>
          <a:p>
            <a:pPr lvl="1"/>
            <a:r>
              <a:rPr lang="en-US" dirty="0"/>
              <a:t>Be on time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71FE93-C629-EC66-814A-5B05BCBCBE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2024 New Teams Workshop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E76306-FD32-C521-6042-FC995BBB4F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Solar Car Challenge Foundation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1F5E29-0FA8-6AA2-96FD-BD6C57696D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84F0A-9BAA-4237-BD2C-1E6190E824B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2091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762D3F-2E7B-AEDD-0295-5910EC0D09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05:00 PM End of Race Day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4BF587D6-559C-74D2-B743-135D0918AC5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Ends in delta time based on release order </a:t>
            </a:r>
          </a:p>
          <a:p>
            <a:r>
              <a:rPr lang="en-US" dirty="0"/>
              <a:t>Pick up car and trailer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D07383-13B6-C824-D17F-DF3891C184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2024 New Teams Workshop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AFC46A-0835-1B4D-EEA9-526E35D574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Solar Car Challenge Foundation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093B87-0047-BD7A-4176-8AB9FAB5C6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84F0A-9BAA-4237-BD2C-1E6190E824B5}" type="slidenum">
              <a:rPr lang="en-US" smtClean="0"/>
              <a:t>19</a:t>
            </a:fld>
            <a:endParaRPr lang="en-US"/>
          </a:p>
        </p:txBody>
      </p:sp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3F9C4102-3DBA-4203-A3E6-E6265333927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329363" y="2033545"/>
            <a:ext cx="5518150" cy="3513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0559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DBC592-3952-6B6B-A9A8-CAD92DB244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 - About 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A72BAD-7D2A-DA36-7D00-FAD70F074B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800" y="1676400"/>
            <a:ext cx="7878236" cy="4500563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Coppell Solar Racing Team</a:t>
            </a:r>
          </a:p>
          <a:p>
            <a:pPr lvl="1"/>
            <a:r>
              <a:rPr lang="en-US" dirty="0"/>
              <a:t>2018 Cross-Country Fort Worth TX -&gt; Palmdale CA</a:t>
            </a:r>
          </a:p>
          <a:p>
            <a:pPr lvl="1"/>
            <a:r>
              <a:rPr lang="en-US" dirty="0"/>
              <a:t>2019 Track Race</a:t>
            </a:r>
          </a:p>
          <a:p>
            <a:r>
              <a:rPr lang="en-US" dirty="0"/>
              <a:t>Intern/Judge</a:t>
            </a:r>
          </a:p>
          <a:p>
            <a:pPr lvl="1"/>
            <a:r>
              <a:rPr lang="en-US" dirty="0"/>
              <a:t>2021-2022 Track Race</a:t>
            </a:r>
          </a:p>
          <a:p>
            <a:pPr lvl="1"/>
            <a:r>
              <a:rPr lang="en-US" dirty="0"/>
              <a:t>2023 Cross-Country Fort Worth TX -&gt; Palmdale CA</a:t>
            </a:r>
          </a:p>
          <a:p>
            <a:pPr lvl="1"/>
            <a:r>
              <a:rPr lang="en-US" dirty="0"/>
              <a:t>2024 Track Race</a:t>
            </a:r>
          </a:p>
          <a:p>
            <a:r>
              <a:rPr lang="en-US" dirty="0"/>
              <a:t>Appointed to the Foundation Board of Directors during the 2024 event</a:t>
            </a:r>
          </a:p>
          <a:p>
            <a:r>
              <a:rPr lang="en-US" dirty="0"/>
              <a:t>Colorado School of Mines</a:t>
            </a:r>
          </a:p>
          <a:p>
            <a:pPr lvl="1"/>
            <a:r>
              <a:rPr lang="en-US" dirty="0"/>
              <a:t>BS in Mechanical Engineering</a:t>
            </a:r>
          </a:p>
          <a:p>
            <a:pPr lvl="1"/>
            <a:r>
              <a:rPr lang="en-US" dirty="0"/>
              <a:t>BS in Computer Science</a:t>
            </a:r>
          </a:p>
          <a:p>
            <a:r>
              <a:rPr lang="en-US" dirty="0"/>
              <a:t>Lockheed Martin</a:t>
            </a:r>
          </a:p>
          <a:p>
            <a:pPr lvl="1"/>
            <a:r>
              <a:rPr lang="en-US" dirty="0"/>
              <a:t>Aeronautical Engineer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FA32A4-9ABD-D16B-52EE-5C22DA3AA6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2024 New Teams Workshop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23A6AF-05F2-7EF4-3CBD-11619E5990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Solar Car Challenge Foundation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99514B-D9B5-0304-BF3B-277D4EE07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84F0A-9BAA-4237-BD2C-1E6190E824B5}" type="slidenum">
              <a:rPr lang="en-US" smtClean="0"/>
              <a:t>2</a:t>
            </a:fld>
            <a:endParaRPr lang="en-US"/>
          </a:p>
        </p:txBody>
      </p:sp>
      <p:pic>
        <p:nvPicPr>
          <p:cNvPr id="19" name="Picture 18" descr="A group of men wearing hats and a blue banner&#10;&#10;Description automatically generated">
            <a:extLst>
              <a:ext uri="{FF2B5EF4-FFF2-40B4-BE49-F238E27FC236}">
                <a16:creationId xmlns:a16="http://schemas.microsoft.com/office/drawing/2014/main" id="{41EE5AE7-5664-0B6D-434A-690CB167A8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78"/>
          <a:stretch/>
        </p:blipFill>
        <p:spPr>
          <a:xfrm rot="5400000">
            <a:off x="7812382" y="2040733"/>
            <a:ext cx="4453932" cy="3771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3928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E2E2C9-BE66-4741-210D-EFA6ECA3DA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09:00 PM Impound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EB1382-5BC5-2228-4C1B-0A483CEDAE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2024 New Teams Workshop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99C13A-AF77-D81E-1B35-5F7E2EED62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Solar Car Challenge Foundation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18D550-89F9-A456-97B3-C29F020F71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84F0A-9BAA-4237-BD2C-1E6190E824B5}" type="slidenum">
              <a:rPr lang="en-US" smtClean="0"/>
              <a:t>20</a:t>
            </a:fld>
            <a:endParaRPr lang="en-US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F42DF23C-F120-EED4-5DF6-B63573044FE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Teams lose access to Solar Cars</a:t>
            </a:r>
          </a:p>
          <a:p>
            <a:r>
              <a:rPr lang="en-US" dirty="0"/>
              <a:t>Until impound, Teams can:</a:t>
            </a:r>
          </a:p>
          <a:p>
            <a:pPr lvl="1"/>
            <a:r>
              <a:rPr lang="en-US" dirty="0"/>
              <a:t>Charge</a:t>
            </a:r>
          </a:p>
          <a:p>
            <a:pPr lvl="1"/>
            <a:r>
              <a:rPr lang="en-US" dirty="0"/>
              <a:t>Maintenance</a:t>
            </a:r>
          </a:p>
          <a:p>
            <a:pPr lvl="1"/>
            <a:r>
              <a:rPr lang="en-US" dirty="0"/>
              <a:t>Repairs/Modifications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13" name="Content Placeholder 6">
            <a:extLst>
              <a:ext uri="{FF2B5EF4-FFF2-40B4-BE49-F238E27FC236}">
                <a16:creationId xmlns:a16="http://schemas.microsoft.com/office/drawing/2014/main" id="{66542325-470A-9180-4ED8-2D53EB835D3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329363" y="1950773"/>
            <a:ext cx="5518150" cy="3678766"/>
          </a:xfrm>
        </p:spPr>
      </p:pic>
    </p:spTree>
    <p:extLst>
      <p:ext uri="{BB962C8B-B14F-4D97-AF65-F5344CB8AC3E}">
        <p14:creationId xmlns:p14="http://schemas.microsoft.com/office/powerpoint/2010/main" val="2744834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05AEF1-FCB5-EB35-20CC-A32457B819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Scoring/Auditing the Race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2FE93F-F848-DAAB-4ED3-2413C2E0FB6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Distance driver by Solar Car</a:t>
            </a:r>
          </a:p>
          <a:p>
            <a:r>
              <a:rPr lang="en-US" dirty="0"/>
              <a:t>GPS based</a:t>
            </a:r>
          </a:p>
          <a:p>
            <a:r>
              <a:rPr lang="en-US" dirty="0"/>
              <a:t>Only score on the race route</a:t>
            </a:r>
          </a:p>
          <a:p>
            <a:endParaRPr lang="en-US" dirty="0"/>
          </a:p>
          <a:p>
            <a:r>
              <a:rPr lang="en-US" dirty="0"/>
              <a:t>Daily Audit of results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6B0F0D-E4F3-CA43-75E9-B1722BF0D3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2024 New Teams Workshop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ED17F1-FDC3-DC32-46A2-65788BAF6C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Solar Car Challenge Foundation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5F1B14-4263-2841-5926-E192B9CB9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84F0A-9BAA-4237-BD2C-1E6190E824B5}" type="slidenum">
              <a:rPr lang="en-US" smtClean="0"/>
              <a:t>21</a:t>
            </a:fld>
            <a:endParaRPr lang="en-US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C564DB4F-2641-EC86-0309-FAA46F51DCCB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7914" y="2011280"/>
            <a:ext cx="5805488" cy="3769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89303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BEB3AF-E4E0-1F6B-8E74-E848810FFC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35DF5BE-F7BE-187F-67E4-297AB11842C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AF21EF-45CE-61E3-6FA0-2A6D31E5A5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2024 New Teams Workshop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E5CA3E-0524-9F29-A9BE-8CCEEAB6B3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Solar Car Challenge Foundation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C6A240-7A71-A80B-E538-C6F6B0D1F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84F0A-9BAA-4237-BD2C-1E6190E824B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113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63509A-EF31-0B50-357C-245846C812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2025 Cross-Country Race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0D3F42-80D3-1509-BE3B-6A1F0847B6F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Race Around Texas!</a:t>
            </a:r>
          </a:p>
          <a:p>
            <a:r>
              <a:rPr lang="en-US" dirty="0"/>
              <a:t>1,200+ Drivable Miles</a:t>
            </a:r>
          </a:p>
          <a:p>
            <a:pPr lvl="1"/>
            <a:r>
              <a:rPr lang="en-US" dirty="0"/>
              <a:t>Start at Texas Motor Speedway</a:t>
            </a:r>
          </a:p>
          <a:p>
            <a:r>
              <a:rPr lang="en-US" dirty="0"/>
              <a:t>3 Scrutineering Days</a:t>
            </a:r>
          </a:p>
          <a:p>
            <a:r>
              <a:rPr lang="en-US" dirty="0"/>
              <a:t>5 Racing Days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EA41E8-DADB-DFB7-9306-B2E3DFB05B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2024 New Teams Workshop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A6DBFD-3165-68B1-DA42-39DBD5C340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Solar Car Challenge Foundation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5B4928-73B4-4A5D-2A82-65DFE01D4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84F0A-9BAA-4237-BD2C-1E6190E824B5}" type="slidenum">
              <a:rPr lang="en-US" smtClean="0"/>
              <a:t>3</a:t>
            </a:fld>
            <a:endParaRPr lang="en-US"/>
          </a:p>
        </p:txBody>
      </p:sp>
      <p:pic>
        <p:nvPicPr>
          <p:cNvPr id="10" name="Content Placeholder 9" descr="A map of texas with cities and roads&#10;&#10;Description automatically generated">
            <a:extLst>
              <a:ext uri="{FF2B5EF4-FFF2-40B4-BE49-F238E27FC236}">
                <a16:creationId xmlns:a16="http://schemas.microsoft.com/office/drawing/2014/main" id="{D0454B73-B3C5-9EBA-6B02-380B3229DE7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985" y="1614488"/>
            <a:ext cx="4686906" cy="4351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3567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FD5137-CD91-06DE-6980-519A89DF71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Scrutineering – Texas Motor Speedway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870A13A2-E10D-038D-86CF-048639094C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1799" y="1615133"/>
            <a:ext cx="7443840" cy="4351338"/>
          </a:xfrm>
        </p:spPr>
        <p:txBody>
          <a:bodyPr>
            <a:normAutofit/>
          </a:bodyPr>
          <a:lstStyle/>
          <a:p>
            <a:r>
              <a:rPr lang="en-US" dirty="0"/>
              <a:t>7 Stations</a:t>
            </a:r>
          </a:p>
          <a:p>
            <a:pPr lvl="1"/>
            <a:r>
              <a:rPr lang="en-US" dirty="0"/>
              <a:t>1 – Meeting General Requirements (Mechanical)</a:t>
            </a:r>
          </a:p>
          <a:p>
            <a:pPr lvl="1"/>
            <a:r>
              <a:rPr lang="en-US" dirty="0"/>
              <a:t>2 – Electrical and Battery Requirements</a:t>
            </a:r>
          </a:p>
          <a:p>
            <a:pPr lvl="1"/>
            <a:r>
              <a:rPr lang="en-US" dirty="0"/>
              <a:t>3 – Tilt and Turning Radius</a:t>
            </a:r>
          </a:p>
          <a:p>
            <a:pPr lvl="1"/>
            <a:r>
              <a:rPr lang="en-US" dirty="0"/>
              <a:t>4 – Slalom</a:t>
            </a:r>
          </a:p>
          <a:p>
            <a:pPr lvl="1"/>
            <a:r>
              <a:rPr lang="en-US" dirty="0"/>
              <a:t>5 – Braking</a:t>
            </a:r>
          </a:p>
          <a:p>
            <a:pPr lvl="1"/>
            <a:r>
              <a:rPr lang="en-US" dirty="0"/>
              <a:t>6 – Endurance</a:t>
            </a:r>
          </a:p>
          <a:p>
            <a:pPr lvl="1"/>
            <a:r>
              <a:rPr lang="en-US" dirty="0"/>
              <a:t>7 – Road Test (Cross-Country Only)</a:t>
            </a:r>
          </a:p>
          <a:p>
            <a:pPr lvl="1"/>
            <a:r>
              <a:rPr lang="en-US" dirty="0"/>
              <a:t>*8 – Electric-Solar Powered</a:t>
            </a:r>
          </a:p>
          <a:p>
            <a:pPr lvl="1"/>
            <a:r>
              <a:rPr lang="en-US" dirty="0"/>
              <a:t>*9 – Cruiser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39F262-BC4E-7161-664A-842D6E947F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2024 New Teams Workshop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C8BB4A-C2B9-4323-9D35-F2C6762F90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Solar Car Challenge Foundation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6565ED-92DE-897D-4FDF-06EF7C0BC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84F0A-9BAA-4237-BD2C-1E6190E824B5}" type="slidenum">
              <a:rPr lang="en-US" smtClean="0"/>
              <a:t>4</a:t>
            </a:fld>
            <a:endParaRPr lang="en-US"/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E625A91F-2BC1-7935-390D-BBE4FBB84D7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487265" y="2723794"/>
            <a:ext cx="4360248" cy="290387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077B145-BA2D-6597-7861-B68D554A3856}"/>
              </a:ext>
            </a:extLst>
          </p:cNvPr>
          <p:cNvSpPr txBox="1"/>
          <p:nvPr/>
        </p:nvSpPr>
        <p:spPr>
          <a:xfrm>
            <a:off x="12700" y="6056074"/>
            <a:ext cx="8383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17234D"/>
                </a:solidFill>
              </a:rPr>
              <a:t>*Stations 8 &amp; 9 are only required for their respective divisions</a:t>
            </a:r>
          </a:p>
        </p:txBody>
      </p:sp>
    </p:spTree>
    <p:extLst>
      <p:ext uri="{BB962C8B-B14F-4D97-AF65-F5344CB8AC3E}">
        <p14:creationId xmlns:p14="http://schemas.microsoft.com/office/powerpoint/2010/main" val="17109933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B5D3F4-7E0C-0027-8732-C2C397844F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Scrutineering for a Road Race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624347-F730-4488-1096-F7CE45DA17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Additional Station 7 Road Test</a:t>
            </a:r>
          </a:p>
          <a:p>
            <a:pPr lvl="1"/>
            <a:r>
              <a:rPr lang="en-US" dirty="0"/>
              <a:t>Simulate vortices created by a passing truck</a:t>
            </a:r>
          </a:p>
          <a:p>
            <a:r>
              <a:rPr lang="en-US" dirty="0"/>
              <a:t>Higher Standard vs Track Races</a:t>
            </a:r>
          </a:p>
          <a:p>
            <a:r>
              <a:rPr lang="en-US" dirty="0"/>
              <a:t>Tips:</a:t>
            </a:r>
          </a:p>
          <a:p>
            <a:pPr lvl="1"/>
            <a:r>
              <a:rPr lang="en-US" dirty="0"/>
              <a:t>Don’t focus on a single station</a:t>
            </a:r>
          </a:p>
          <a:p>
            <a:pPr lvl="1"/>
            <a:r>
              <a:rPr lang="en-US" dirty="0"/>
              <a:t>PRACTICE! </a:t>
            </a:r>
          </a:p>
          <a:p>
            <a:pPr lvl="2"/>
            <a:r>
              <a:rPr lang="en-US" dirty="0"/>
              <a:t>Know what each station is checking</a:t>
            </a:r>
          </a:p>
          <a:p>
            <a:pPr lvl="2"/>
            <a:r>
              <a:rPr lang="en-US" dirty="0"/>
              <a:t>Be prepared for questions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C33722-EF3B-2CE5-0324-A2AC0AF42B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2024 New Teams Workshop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D19051-8617-9C42-BDBE-991D4B1C45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Solar Car Challenge Foundation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99676C-95C2-C001-AEE7-F66D1463AD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84F0A-9BAA-4237-BD2C-1E6190E824B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8479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4122EB-C733-E21B-C11E-1CD560ABF3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365125"/>
            <a:ext cx="9436100" cy="1001565"/>
          </a:xfrm>
        </p:spPr>
        <p:txBody>
          <a:bodyPr/>
          <a:lstStyle/>
          <a:p>
            <a:r>
              <a:rPr lang="en-US" dirty="0"/>
              <a:t>2023 Cross Country Race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BA2064-C8FB-5380-8C06-3AA05FB46C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800" y="1676400"/>
            <a:ext cx="11417300" cy="4500563"/>
          </a:xfrm>
        </p:spPr>
        <p:txBody>
          <a:bodyPr/>
          <a:lstStyle/>
          <a:p>
            <a:r>
              <a:rPr lang="en-US" dirty="0"/>
              <a:t>Fort Worth TX -&gt; Palmdale CA</a:t>
            </a:r>
          </a:p>
          <a:p>
            <a:r>
              <a:rPr lang="en-US" dirty="0"/>
              <a:t>3 Scrutineering Days</a:t>
            </a:r>
          </a:p>
          <a:p>
            <a:r>
              <a:rPr lang="en-US" dirty="0"/>
              <a:t>7 Racing Days (+ 1 rest day)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0D239B-2ABC-68B9-31A9-C6F7A1A4E2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3500" y="6434931"/>
            <a:ext cx="3098800" cy="365125"/>
          </a:xfrm>
        </p:spPr>
        <p:txBody>
          <a:bodyPr/>
          <a:lstStyle/>
          <a:p>
            <a:r>
              <a:rPr lang="en-US" dirty="0"/>
              <a:t>2024 New Teams Workshop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8A4A72-15C6-FE63-D971-8B580532F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25406"/>
            <a:ext cx="4114800" cy="365125"/>
          </a:xfrm>
        </p:spPr>
        <p:txBody>
          <a:bodyPr/>
          <a:lstStyle/>
          <a:p>
            <a:r>
              <a:rPr lang="en-US"/>
              <a:t>© Solar Car Challenge Foundation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8F7B60-9C68-1DC1-172F-4B04162FAB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72600" y="6425406"/>
            <a:ext cx="2743200" cy="365125"/>
          </a:xfrm>
        </p:spPr>
        <p:txBody>
          <a:bodyPr/>
          <a:lstStyle/>
          <a:p>
            <a:fld id="{54784F0A-9BAA-4237-BD2C-1E6190E824B5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707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B7F31-F6BA-17FB-0781-54426D8F95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2023 Route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04EE48-DF76-4AEB-49A1-A9E1D2A8A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2024 New Teams Workshop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8E0EF7-A6C2-C22F-223F-0CFB3C20C9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Solar Car Challenge Foundation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F13253-C330-6813-6903-607834CC31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84F0A-9BAA-4237-BD2C-1E6190E824B5}" type="slidenum">
              <a:rPr lang="en-US" smtClean="0"/>
              <a:t>7</a:t>
            </a:fld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36D09FCE-3AF7-BF89-7A24-0273DC4F94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2794" y="1685611"/>
            <a:ext cx="9751406" cy="4411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6328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93CEA2-0825-3B54-405D-55B338D10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Team Logistics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1A3F1A-B5A9-0C70-B989-D53B0D15DB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Staying in a different location each night</a:t>
            </a:r>
          </a:p>
          <a:p>
            <a:r>
              <a:rPr lang="en-US" dirty="0"/>
              <a:t>Transporting all of your equipment, luggage, students, and advisors</a:t>
            </a:r>
          </a:p>
          <a:p>
            <a:r>
              <a:rPr lang="en-US" dirty="0"/>
              <a:t>Teams are responsible for </a:t>
            </a:r>
            <a:r>
              <a:rPr lang="en-US" i="1" dirty="0"/>
              <a:t>most</a:t>
            </a:r>
            <a:r>
              <a:rPr lang="en-US" dirty="0"/>
              <a:t> meals, some will be provided by the race</a:t>
            </a:r>
          </a:p>
          <a:p>
            <a:r>
              <a:rPr lang="en-US" dirty="0"/>
              <a:t>Restrooms are few and far between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4B7DF0-3DFF-CC26-F6E5-A0B1615D07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2024 New Teams Workshop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D21332-9364-E163-6E10-CB89AD955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Solar Car Challenge Foundation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70CF70-E6A8-1D88-F69B-0ED450C5F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84F0A-9BAA-4237-BD2C-1E6190E824B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5161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CEEDA9-ACD9-1D2A-A209-88958B051C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Race Convoy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2A726F-D9A8-35AE-69FA-B75514DE02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800" y="1676400"/>
            <a:ext cx="6918245" cy="4500563"/>
          </a:xfrm>
        </p:spPr>
        <p:txBody>
          <a:bodyPr>
            <a:normAutofit/>
          </a:bodyPr>
          <a:lstStyle/>
          <a:p>
            <a:r>
              <a:rPr lang="en-US" dirty="0"/>
              <a:t>Lead Car</a:t>
            </a:r>
          </a:p>
          <a:p>
            <a:r>
              <a:rPr lang="en-US" dirty="0"/>
              <a:t>Solar Car</a:t>
            </a:r>
          </a:p>
          <a:p>
            <a:r>
              <a:rPr lang="en-US" dirty="0"/>
              <a:t>Chase Vehicle 1 – Race Judge in Front Passenger</a:t>
            </a:r>
          </a:p>
          <a:p>
            <a:r>
              <a:rPr lang="en-US" dirty="0"/>
              <a:t>Chase Vehicle 2</a:t>
            </a:r>
          </a:p>
          <a:p>
            <a:endParaRPr lang="en-US" dirty="0"/>
          </a:p>
          <a:p>
            <a:r>
              <a:rPr lang="en-US" dirty="0"/>
              <a:t>Additional vehicles MUST be 1 mile or more away from their team’s convoy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8DC949-517A-0474-BF6E-0DEF043ED5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2024 New Teams Workshop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27EC86-0D6B-D026-A4CC-4E76DB2F75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Solar Car Challenge Foundation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2310FB-17DC-1961-69AC-6C37571C4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84F0A-9BAA-4237-BD2C-1E6190E824B5}" type="slidenum">
              <a:rPr lang="en-US" smtClean="0"/>
              <a:t>9</a:t>
            </a:fld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8CEAAB75-6F1A-15BB-FB63-8BE56AE2DD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0045" y="2478129"/>
            <a:ext cx="4410155" cy="2863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3094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5474</TotalTime>
  <Words>766</Words>
  <Application>Microsoft Macintosh PowerPoint</Application>
  <PresentationFormat>Widescreen</PresentationFormat>
  <Paragraphs>185</Paragraphs>
  <Slides>22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Arial</vt:lpstr>
      <vt:lpstr>Calibri</vt:lpstr>
      <vt:lpstr>Franklin Gothic Demi</vt:lpstr>
      <vt:lpstr>Office Theme</vt:lpstr>
      <vt:lpstr>What to Expect from a Cross-Country Race</vt:lpstr>
      <vt:lpstr>Introduction - About Me</vt:lpstr>
      <vt:lpstr>2025 Cross-Country Race</vt:lpstr>
      <vt:lpstr>Scrutineering – Texas Motor Speedway</vt:lpstr>
      <vt:lpstr>Scrutineering for a Road Race</vt:lpstr>
      <vt:lpstr>2023 Cross Country Race</vt:lpstr>
      <vt:lpstr>2023 Route </vt:lpstr>
      <vt:lpstr>Team Logistics</vt:lpstr>
      <vt:lpstr>Race Convoy</vt:lpstr>
      <vt:lpstr>Race Convoy</vt:lpstr>
      <vt:lpstr>2023 Day 1 Route – Mandatory Trailering</vt:lpstr>
      <vt:lpstr>Example Race Day</vt:lpstr>
      <vt:lpstr>06:30 AM Impound Opens</vt:lpstr>
      <vt:lpstr>8:00 AM - All Teams Meeting</vt:lpstr>
      <vt:lpstr>09:00 AM Race Start</vt:lpstr>
      <vt:lpstr>10:00 AM Required Rest/Trailering</vt:lpstr>
      <vt:lpstr>12:00 PM Lunch</vt:lpstr>
      <vt:lpstr>03:30 PM Media Stop</vt:lpstr>
      <vt:lpstr>05:00 PM End of Race Day</vt:lpstr>
      <vt:lpstr>09:00 PM Impound</vt:lpstr>
      <vt:lpstr>Scoring/Auditing the Race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William Shih</dc:creator>
  <cp:lastModifiedBy>Brandon Ching</cp:lastModifiedBy>
  <cp:revision>28</cp:revision>
  <dcterms:created xsi:type="dcterms:W3CDTF">2020-10-24T04:29:47Z</dcterms:created>
  <dcterms:modified xsi:type="dcterms:W3CDTF">2024-09-14T13:48:06Z</dcterms:modified>
</cp:coreProperties>
</file>