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76732" autoAdjust="0"/>
  </p:normalViewPr>
  <p:slideViewPr>
    <p:cSldViewPr snapToGrid="0">
      <p:cViewPr varScale="1">
        <p:scale>
          <a:sx n="106" d="100"/>
          <a:sy n="106" d="100"/>
        </p:scale>
        <p:origin x="91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7FE9A-D6E2-4BDE-8D32-18D8FEB18C0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B914D-A06B-4F0D-B358-73629E550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01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Communication is important for teamwork. </a:t>
            </a:r>
          </a:p>
          <a:p>
            <a:endParaRPr lang="en-US" dirty="0"/>
          </a:p>
          <a:p>
            <a:r>
              <a:rPr lang="en-US" dirty="0"/>
              <a:t>People that are good at communication</a:t>
            </a:r>
          </a:p>
          <a:p>
            <a:r>
              <a:rPr lang="en-US" dirty="0"/>
              <a:t>	Teachers (Usually)</a:t>
            </a:r>
          </a:p>
          <a:p>
            <a:r>
              <a:rPr lang="en-US" dirty="0"/>
              <a:t>	Dr. Marks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3B914D-A06B-4F0D-B358-73629E550D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54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3B914D-A06B-4F0D-B358-73629E550D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99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a minute to talk about ham radios</a:t>
            </a:r>
          </a:p>
          <a:p>
            <a:r>
              <a:rPr lang="en-US" dirty="0"/>
              <a:t>	Talk about getting involved with a local ham club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3B914D-A06B-4F0D-B358-73629E550D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0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287929"/>
            <a:ext cx="12218894" cy="81459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982678"/>
            <a:ext cx="11328400" cy="1774959"/>
          </a:xfrm>
        </p:spPr>
        <p:txBody>
          <a:bodyPr anchor="t">
            <a:normAutofit/>
          </a:bodyPr>
          <a:lstStyle>
            <a:lvl1pPr algn="ctr">
              <a:defRPr sz="4800">
                <a:solidFill>
                  <a:srgbClr val="17234D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3035" y="2943708"/>
            <a:ext cx="10878671" cy="768299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17234D"/>
                </a:solidFill>
                <a:latin typeface="Franklin Gothic Demi" panose="020B07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6400" y="6356350"/>
            <a:ext cx="2743200" cy="365125"/>
          </a:xfrm>
        </p:spPr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0075" y="4607166"/>
            <a:ext cx="3004589" cy="174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6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2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0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65125"/>
            <a:ext cx="9436100" cy="10015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500" y="6434931"/>
            <a:ext cx="3098800" cy="365125"/>
          </a:xfrm>
        </p:spPr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2600" y="6425406"/>
            <a:ext cx="2743200" cy="365125"/>
          </a:xfrm>
        </p:spPr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0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0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799" y="1615133"/>
            <a:ext cx="54861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8882" y="1615133"/>
            <a:ext cx="55180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5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1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3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1723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800" y="365125"/>
            <a:ext cx="9410700" cy="10015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800" y="1676400"/>
            <a:ext cx="11417300" cy="4500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34931"/>
            <a:ext cx="309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9C142376-2A6A-4EE6-B102-BF833BC2112E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2540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6100" y="64254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8FE28990-307B-4048-9AAE-EBA2A000C5D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2200" y="185738"/>
            <a:ext cx="2031746" cy="118095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H="1">
            <a:off x="0" y="1459706"/>
            <a:ext cx="12192000" cy="0"/>
          </a:xfrm>
          <a:prstGeom prst="line">
            <a:avLst/>
          </a:prstGeom>
          <a:ln w="12700">
            <a:solidFill>
              <a:srgbClr val="1723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55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7234D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C3113-18C1-DE3B-8BF2-B4839C6A37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/>
              <a:t>The Importance of Team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BEC28-AD92-3D3C-59AA-963D81BEC4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Presented by Christian Negratti</a:t>
            </a:r>
          </a:p>
          <a:p>
            <a:r>
              <a:rPr lang="en-US" dirty="0"/>
              <a:t>September 14, 2024</a:t>
            </a:r>
          </a:p>
        </p:txBody>
      </p:sp>
    </p:spTree>
    <p:extLst>
      <p:ext uri="{BB962C8B-B14F-4D97-AF65-F5344CB8AC3E}">
        <p14:creationId xmlns:p14="http://schemas.microsoft.com/office/powerpoint/2010/main" val="75502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E2DC0-050E-774E-1C55-1173B15DB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– Who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C7F9B-3040-CCE0-C068-AC8E3BE421B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Christian Negratti</a:t>
            </a:r>
          </a:p>
          <a:p>
            <a:r>
              <a:rPr lang="en-US" dirty="0"/>
              <a:t>Solar Car</a:t>
            </a:r>
          </a:p>
          <a:p>
            <a:pPr lvl="1"/>
            <a:r>
              <a:rPr lang="en-US" dirty="0"/>
              <a:t>Raced with the Ben Barber Shine Runners in 2013</a:t>
            </a:r>
          </a:p>
          <a:p>
            <a:pPr lvl="1"/>
            <a:r>
              <a:rPr lang="en-US" dirty="0"/>
              <a:t>I have been involved with every race since I competed in 2013</a:t>
            </a:r>
          </a:p>
          <a:p>
            <a:pPr lvl="1"/>
            <a:r>
              <a:rPr lang="en-US" dirty="0"/>
              <a:t>In 2024 I was appointed to the foundation board of directors</a:t>
            </a:r>
          </a:p>
          <a:p>
            <a:r>
              <a:rPr lang="en-US" dirty="0"/>
              <a:t>Education</a:t>
            </a:r>
          </a:p>
          <a:p>
            <a:pPr lvl="1"/>
            <a:r>
              <a:rPr lang="en-US" dirty="0"/>
              <a:t>Graduated from Oklahoma State University in 2018</a:t>
            </a:r>
          </a:p>
          <a:p>
            <a:pPr lvl="2"/>
            <a:r>
              <a:rPr lang="en-US" dirty="0"/>
              <a:t>Bachelor Science Mechanical Engineering</a:t>
            </a:r>
          </a:p>
          <a:p>
            <a:r>
              <a:rPr lang="en-US" dirty="0"/>
              <a:t>Career</a:t>
            </a:r>
          </a:p>
          <a:p>
            <a:pPr lvl="1"/>
            <a:r>
              <a:rPr lang="en-US" dirty="0"/>
              <a:t>Senior Mechanical Engineer</a:t>
            </a:r>
          </a:p>
          <a:p>
            <a:pPr lvl="2"/>
            <a:r>
              <a:rPr lang="en-US" dirty="0"/>
              <a:t>Rotating Equipment Reliability</a:t>
            </a:r>
          </a:p>
          <a:p>
            <a:pPr lvl="2"/>
            <a:r>
              <a:rPr lang="en-US" dirty="0"/>
              <a:t>Energy Industry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EE0E4A-23AB-45C7-5E95-1F143F8680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17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B1588-C769-7BE6-A741-8314013A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A923D-9706-3DDB-138B-959CDC1FF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is defined as “the exchanging of information or news”</a:t>
            </a:r>
          </a:p>
          <a:p>
            <a:r>
              <a:rPr lang="en-US" dirty="0"/>
              <a:t>Why is it important? </a:t>
            </a:r>
          </a:p>
          <a:p>
            <a:r>
              <a:rPr lang="en-US" dirty="0"/>
              <a:t>Who is good at it?</a:t>
            </a:r>
          </a:p>
          <a:p>
            <a:r>
              <a:rPr lang="en-US" dirty="0"/>
              <a:t>Who is usually not </a:t>
            </a:r>
            <a:r>
              <a:rPr lang="en-US"/>
              <a:t>the best </a:t>
            </a:r>
            <a:r>
              <a:rPr lang="en-US" dirty="0"/>
              <a:t>at it? </a:t>
            </a:r>
          </a:p>
          <a:p>
            <a:pPr lvl="1"/>
            <a:r>
              <a:rPr lang="en-US" dirty="0"/>
              <a:t>Engineers</a:t>
            </a:r>
          </a:p>
          <a:p>
            <a:r>
              <a:rPr lang="en-US" dirty="0"/>
              <a:t>What is your team made of?</a:t>
            </a:r>
          </a:p>
          <a:p>
            <a:pPr lvl="1"/>
            <a:r>
              <a:rPr lang="en-US" dirty="0"/>
              <a:t>A large amount of future engineers</a:t>
            </a:r>
          </a:p>
        </p:txBody>
      </p:sp>
    </p:spTree>
    <p:extLst>
      <p:ext uri="{BB962C8B-B14F-4D97-AF65-F5344CB8AC3E}">
        <p14:creationId xmlns:p14="http://schemas.microsoft.com/office/powerpoint/2010/main" val="297811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54E9B-8275-3DC7-C4C3-FF2BF4C46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 people struggle with communication?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29D12-352C-91F5-D69A-E52671CD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communication styles</a:t>
            </a:r>
          </a:p>
          <a:p>
            <a:r>
              <a:rPr lang="en-US" dirty="0"/>
              <a:t>Different languages / slang</a:t>
            </a:r>
          </a:p>
          <a:p>
            <a:r>
              <a:rPr lang="en-US" dirty="0"/>
              <a:t>Speaking with clarity </a:t>
            </a:r>
          </a:p>
          <a:p>
            <a:r>
              <a:rPr lang="en-US" dirty="0"/>
              <a:t>Nerves/fear of judgement </a:t>
            </a:r>
          </a:p>
          <a:p>
            <a:r>
              <a:rPr lang="en-US" dirty="0"/>
              <a:t>Difficulty converting a complex thought into words that make sense</a:t>
            </a:r>
          </a:p>
          <a:p>
            <a:pPr lvl="1"/>
            <a:r>
              <a:rPr lang="en-US" dirty="0"/>
              <a:t>Its not just about speaking, it is about being understood. </a:t>
            </a:r>
          </a:p>
        </p:txBody>
      </p:sp>
    </p:spTree>
    <p:extLst>
      <p:ext uri="{BB962C8B-B14F-4D97-AF65-F5344CB8AC3E}">
        <p14:creationId xmlns:p14="http://schemas.microsoft.com/office/powerpoint/2010/main" val="137430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0A319-458E-0669-46E6-0B79E5CC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communicate during the Race?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B7605-FF79-447F-2CDF-75C897769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teams use radios</a:t>
            </a:r>
          </a:p>
          <a:p>
            <a:pPr lvl="1"/>
            <a:r>
              <a:rPr lang="en-US" dirty="0"/>
              <a:t>FRS, GMRS, and HAM radios are common</a:t>
            </a:r>
          </a:p>
          <a:p>
            <a:r>
              <a:rPr lang="en-US" dirty="0"/>
              <a:t>Some teams have tried cellphone calls</a:t>
            </a:r>
          </a:p>
          <a:p>
            <a:pPr lvl="1"/>
            <a:r>
              <a:rPr lang="en-US" dirty="0"/>
              <a:t>Not reliable, especially on cross country races</a:t>
            </a:r>
          </a:p>
          <a:p>
            <a:r>
              <a:rPr lang="en-US" dirty="0"/>
              <a:t>Not Recommended forms of communications</a:t>
            </a:r>
          </a:p>
          <a:p>
            <a:pPr lvl="1"/>
            <a:r>
              <a:rPr lang="en-US" dirty="0"/>
              <a:t>Bird messengers </a:t>
            </a:r>
          </a:p>
          <a:p>
            <a:pPr lvl="2"/>
            <a:r>
              <a:rPr lang="en-US" dirty="0"/>
              <a:t>Birds are messy</a:t>
            </a:r>
          </a:p>
          <a:p>
            <a:pPr lvl="1"/>
            <a:r>
              <a:rPr lang="en-US" dirty="0"/>
              <a:t>Smoke Signals</a:t>
            </a:r>
          </a:p>
          <a:p>
            <a:pPr lvl="2"/>
            <a:r>
              <a:rPr lang="en-US" dirty="0"/>
              <a:t>Take too much time</a:t>
            </a:r>
          </a:p>
          <a:p>
            <a:pPr lvl="1"/>
            <a:r>
              <a:rPr lang="en-US" dirty="0"/>
              <a:t>Cave Drawings</a:t>
            </a:r>
          </a:p>
          <a:p>
            <a:pPr lvl="2"/>
            <a:r>
              <a:rPr lang="en-US" dirty="0"/>
              <a:t>No sun in the caves, Cars will not work there.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99E0-4FC7-1881-2ADE-7C01256A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 Radios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7EEE-8E6F-B85A-6F75-7FCAAA86A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Reach out to local ham radio clubs</a:t>
            </a:r>
          </a:p>
          <a:p>
            <a:r>
              <a:rPr lang="en-US" dirty="0"/>
              <a:t>The local clubs will be more than happy to assist. </a:t>
            </a:r>
          </a:p>
          <a:p>
            <a:r>
              <a:rPr lang="en-US" dirty="0"/>
              <a:t>Our local club licensed my whole team!</a:t>
            </a:r>
          </a:p>
        </p:txBody>
      </p:sp>
    </p:spTree>
    <p:extLst>
      <p:ext uri="{BB962C8B-B14F-4D97-AF65-F5344CB8AC3E}">
        <p14:creationId xmlns:p14="http://schemas.microsoft.com/office/powerpoint/2010/main" val="272129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ED20F-7A97-8C78-F35E-50C3FF23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Communicating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DB36D-ED04-4DAE-DFD3-5E30787C7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Establish a chain of communication</a:t>
            </a:r>
          </a:p>
          <a:p>
            <a:pPr lvl="1"/>
            <a:r>
              <a:rPr lang="en-US" dirty="0"/>
              <a:t>Establish a </a:t>
            </a:r>
            <a:r>
              <a:rPr lang="en-US" dirty="0" err="1"/>
              <a:t>liason</a:t>
            </a:r>
            <a:r>
              <a:rPr lang="en-US" dirty="0"/>
              <a:t> </a:t>
            </a:r>
          </a:p>
          <a:p>
            <a:r>
              <a:rPr lang="en-US" dirty="0"/>
              <a:t>Agree on the terminology</a:t>
            </a:r>
          </a:p>
          <a:p>
            <a:r>
              <a:rPr lang="en-US" dirty="0"/>
              <a:t>Get team members used to using a radio</a:t>
            </a:r>
          </a:p>
          <a:p>
            <a:pPr lvl="1"/>
            <a:r>
              <a:rPr lang="en-US" dirty="0"/>
              <a:t>Wait after hitting PTT button and speaking</a:t>
            </a:r>
          </a:p>
          <a:p>
            <a:pPr lvl="1"/>
            <a:r>
              <a:rPr lang="en-US" dirty="0"/>
              <a:t>Speaking slowly and clearly</a:t>
            </a:r>
          </a:p>
          <a:p>
            <a:pPr lvl="1"/>
            <a:r>
              <a:rPr lang="en-US" dirty="0"/>
              <a:t>Discuss the need to break numbers down to be clear </a:t>
            </a:r>
          </a:p>
          <a:p>
            <a:pPr lvl="2"/>
            <a:r>
              <a:rPr lang="en-US" dirty="0"/>
              <a:t>30 – Thirty, Three Zero</a:t>
            </a:r>
          </a:p>
          <a:p>
            <a:r>
              <a:rPr lang="en-US" dirty="0"/>
              <a:t>Practice using the radio in the car</a:t>
            </a:r>
          </a:p>
          <a:p>
            <a:pPr lvl="1"/>
            <a:r>
              <a:rPr lang="en-US" dirty="0"/>
              <a:t>Ensure the driver can easily talk and listen</a:t>
            </a:r>
          </a:p>
          <a:p>
            <a:pPr lvl="2"/>
            <a:r>
              <a:rPr lang="en-US" dirty="0"/>
              <a:t>PTT is accessible </a:t>
            </a:r>
          </a:p>
          <a:p>
            <a:pPr lvl="1"/>
            <a:r>
              <a:rPr lang="en-US" dirty="0"/>
              <a:t>Verify that there is not any RF interference from the car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72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0E804-43FA-EB40-1DD8-F630904E5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is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4BFAD-9F71-FE8D-CF74-0BBD15C7A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problems are not real problems. </a:t>
            </a:r>
          </a:p>
          <a:p>
            <a:pPr lvl="1"/>
            <a:r>
              <a:rPr lang="en-US" dirty="0"/>
              <a:t>Just communication issues.</a:t>
            </a:r>
          </a:p>
          <a:p>
            <a:r>
              <a:rPr lang="en-US" dirty="0"/>
              <a:t>Practice makes perfect.</a:t>
            </a:r>
          </a:p>
          <a:p>
            <a:r>
              <a:rPr lang="en-US" dirty="0"/>
              <a:t>Ask out for help.</a:t>
            </a:r>
          </a:p>
          <a:p>
            <a:pPr lvl="1"/>
            <a:r>
              <a:rPr lang="en-US" dirty="0"/>
              <a:t>People cannot help if you do not ask.</a:t>
            </a:r>
          </a:p>
          <a:p>
            <a:r>
              <a:rPr lang="en-US" dirty="0"/>
              <a:t>Be honest and open.</a:t>
            </a:r>
          </a:p>
          <a:p>
            <a:pPr lvl="1"/>
            <a:r>
              <a:rPr lang="en-US" dirty="0"/>
              <a:t>Don’t get your feeling hurt.</a:t>
            </a:r>
          </a:p>
          <a:p>
            <a:r>
              <a:rPr lang="en-US" dirty="0"/>
              <a:t>Sometimes you need to break the norm to get a point across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55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319757"/>
      </p:ext>
    </p:extLst>
  </p:cSld>
  <p:clrMapOvr>
    <a:masterClrMapping/>
  </p:clrMapOvr>
</p:sld>
</file>

<file path=ppt/theme/theme1.xml><?xml version="1.0" encoding="utf-8"?>
<a:theme xmlns:a="http://schemas.openxmlformats.org/drawingml/2006/main" name="SCC_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C_Theme1" id="{D1183DD4-4727-4A02-A4D5-A1DFC03D9918}" vid="{DBA87980-F7D1-4D74-92DE-35D811731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SCC_Theme1</Template>
  <TotalTime>89</TotalTime>
  <Words>437</Words>
  <Application>Microsoft Office PowerPoint</Application>
  <PresentationFormat>Widescreen</PresentationFormat>
  <Paragraphs>79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Arial</vt:lpstr>
      <vt:lpstr>Franklin Gothic Demi</vt:lpstr>
      <vt:lpstr>SCC_Theme1</vt:lpstr>
      <vt:lpstr>The Importance of Team Communication</vt:lpstr>
      <vt:lpstr>Introduction – Who Am I?</vt:lpstr>
      <vt:lpstr>Communication? </vt:lpstr>
      <vt:lpstr>Why do people struggle with communication?</vt:lpstr>
      <vt:lpstr>How do we communicate during the Race?</vt:lpstr>
      <vt:lpstr>HAM Radios</vt:lpstr>
      <vt:lpstr>Practice Communicating</vt:lpstr>
      <vt:lpstr>Communication is Key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Christian Negratti</dc:creator>
  <cp:lastModifiedBy>Christian Negratti</cp:lastModifiedBy>
  <cp:revision>4</cp:revision>
  <dcterms:created xsi:type="dcterms:W3CDTF">2024-09-10T03:02:04Z</dcterms:created>
  <dcterms:modified xsi:type="dcterms:W3CDTF">2024-09-14T13:26:33Z</dcterms:modified>
</cp:coreProperties>
</file>