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7"/>
  </p:notesMasterIdLst>
  <p:sldIdLst>
    <p:sldId id="261" r:id="rId5"/>
    <p:sldId id="324" r:id="rId6"/>
    <p:sldId id="328" r:id="rId7"/>
    <p:sldId id="329" r:id="rId8"/>
    <p:sldId id="330" r:id="rId9"/>
    <p:sldId id="332" r:id="rId10"/>
    <p:sldId id="327" r:id="rId11"/>
    <p:sldId id="326" r:id="rId12"/>
    <p:sldId id="323" r:id="rId13"/>
    <p:sldId id="334" r:id="rId14"/>
    <p:sldId id="262" r:id="rId15"/>
    <p:sldId id="33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044" autoAdjust="0"/>
  </p:normalViewPr>
  <p:slideViewPr>
    <p:cSldViewPr snapToGrid="0">
      <p:cViewPr>
        <p:scale>
          <a:sx n="50" d="100"/>
          <a:sy n="50" d="100"/>
        </p:scale>
        <p:origin x="2136"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 userId="963c01d0c3e5f78e" providerId="LiveId" clId="{C3EB7EA4-296C-467E-BE29-28831166DA72}"/>
    <pc:docChg chg="undo custSel addSld delSld modSld sldOrd">
      <pc:chgData name="Elle" userId="963c01d0c3e5f78e" providerId="LiveId" clId="{C3EB7EA4-296C-467E-BE29-28831166DA72}" dt="2022-01-15T10:40:10.507" v="1911" actId="20577"/>
      <pc:docMkLst>
        <pc:docMk/>
      </pc:docMkLst>
      <pc:sldChg chg="delSp modSp mod">
        <pc:chgData name="Elle" userId="963c01d0c3e5f78e" providerId="LiveId" clId="{C3EB7EA4-296C-467E-BE29-28831166DA72}" dt="2022-01-15T10:08:13.015" v="1311" actId="478"/>
        <pc:sldMkLst>
          <pc:docMk/>
          <pc:sldMk cId="1337192207" sldId="261"/>
        </pc:sldMkLst>
        <pc:spChg chg="mod">
          <ac:chgData name="Elle" userId="963c01d0c3e5f78e" providerId="LiveId" clId="{C3EB7EA4-296C-467E-BE29-28831166DA72}" dt="2022-01-15T09:15:28.269" v="3" actId="20577"/>
          <ac:spMkLst>
            <pc:docMk/>
            <pc:sldMk cId="1337192207" sldId="261"/>
            <ac:spMk id="2" creationId="{ED476017-D224-40AE-B921-67525450151A}"/>
          </ac:spMkLst>
        </pc:spChg>
        <pc:spChg chg="mod">
          <ac:chgData name="Elle" userId="963c01d0c3e5f78e" providerId="LiveId" clId="{C3EB7EA4-296C-467E-BE29-28831166DA72}" dt="2022-01-15T09:15:33.551" v="4" actId="1076"/>
          <ac:spMkLst>
            <pc:docMk/>
            <pc:sldMk cId="1337192207" sldId="261"/>
            <ac:spMk id="35" creationId="{1160F713-A6F2-40F3-95B0-C2F839051FEA}"/>
          </ac:spMkLst>
        </pc:spChg>
        <pc:spChg chg="del">
          <ac:chgData name="Elle" userId="963c01d0c3e5f78e" providerId="LiveId" clId="{C3EB7EA4-296C-467E-BE29-28831166DA72}" dt="2022-01-15T10:08:13.015" v="1311" actId="478"/>
          <ac:spMkLst>
            <pc:docMk/>
            <pc:sldMk cId="1337192207" sldId="261"/>
            <ac:spMk id="36" creationId="{FC25D11A-091C-4AFD-A30C-93FFA16AE5CD}"/>
          </ac:spMkLst>
        </pc:spChg>
        <pc:picChg chg="mod">
          <ac:chgData name="Elle" userId="963c01d0c3e5f78e" providerId="LiveId" clId="{C3EB7EA4-296C-467E-BE29-28831166DA72}" dt="2022-01-15T09:15:59.679" v="6" actId="1076"/>
          <ac:picMkLst>
            <pc:docMk/>
            <pc:sldMk cId="1337192207" sldId="261"/>
            <ac:picMk id="5" creationId="{525AE681-57C0-4C44-9E88-A16CDA016EB3}"/>
          </ac:picMkLst>
        </pc:picChg>
      </pc:sldChg>
      <pc:sldChg chg="addSp delSp modSp mod ord modNotesTx">
        <pc:chgData name="Elle" userId="963c01d0c3e5f78e" providerId="LiveId" clId="{C3EB7EA4-296C-467E-BE29-28831166DA72}" dt="2022-01-15T10:35:48.949" v="1723" actId="14100"/>
        <pc:sldMkLst>
          <pc:docMk/>
          <pc:sldMk cId="1094849372" sldId="262"/>
        </pc:sldMkLst>
        <pc:spChg chg="mod">
          <ac:chgData name="Elle" userId="963c01d0c3e5f78e" providerId="LiveId" clId="{C3EB7EA4-296C-467E-BE29-28831166DA72}" dt="2022-01-15T10:35:48.949" v="1723" actId="14100"/>
          <ac:spMkLst>
            <pc:docMk/>
            <pc:sldMk cId="1094849372" sldId="262"/>
            <ac:spMk id="2" creationId="{0A6BCF94-F108-4D92-8C4F-CD9273947A31}"/>
          </ac:spMkLst>
        </pc:spChg>
        <pc:spChg chg="del mod">
          <ac:chgData name="Elle" userId="963c01d0c3e5f78e" providerId="LiveId" clId="{C3EB7EA4-296C-467E-BE29-28831166DA72}" dt="2022-01-15T09:22:09.740" v="105" actId="478"/>
          <ac:spMkLst>
            <pc:docMk/>
            <pc:sldMk cId="1094849372" sldId="262"/>
            <ac:spMk id="3" creationId="{78399AB7-9E36-4EAD-B44A-9E0CEA24AACE}"/>
          </ac:spMkLst>
        </pc:spChg>
        <pc:spChg chg="add mod">
          <ac:chgData name="Elle" userId="963c01d0c3e5f78e" providerId="LiveId" clId="{C3EB7EA4-296C-467E-BE29-28831166DA72}" dt="2022-01-15T09:25:31.789" v="534" actId="1076"/>
          <ac:spMkLst>
            <pc:docMk/>
            <pc:sldMk cId="1094849372" sldId="262"/>
            <ac:spMk id="6" creationId="{83191E9D-A9A6-41DF-A4DB-1CFE81759649}"/>
          </ac:spMkLst>
        </pc:spChg>
        <pc:spChg chg="add mod">
          <ac:chgData name="Elle" userId="963c01d0c3e5f78e" providerId="LiveId" clId="{C3EB7EA4-296C-467E-BE29-28831166DA72}" dt="2022-01-15T09:16:47.609" v="10" actId="1076"/>
          <ac:spMkLst>
            <pc:docMk/>
            <pc:sldMk cId="1094849372" sldId="262"/>
            <ac:spMk id="63" creationId="{ED2208B5-4FBB-472C-B58F-EEA355735A42}"/>
          </ac:spMkLst>
        </pc:spChg>
        <pc:picChg chg="add mod">
          <ac:chgData name="Elle" userId="963c01d0c3e5f78e" providerId="LiveId" clId="{C3EB7EA4-296C-467E-BE29-28831166DA72}" dt="2022-01-15T09:20:28.961" v="33" actId="14100"/>
          <ac:picMkLst>
            <pc:docMk/>
            <pc:sldMk cId="1094849372" sldId="262"/>
            <ac:picMk id="1026" creationId="{21FE0201-4B42-4CF7-9EF9-D4901F9659F0}"/>
          </ac:picMkLst>
        </pc:picChg>
        <pc:picChg chg="add mod">
          <ac:chgData name="Elle" userId="963c01d0c3e5f78e" providerId="LiveId" clId="{C3EB7EA4-296C-467E-BE29-28831166DA72}" dt="2022-01-15T09:20:31.186" v="34" actId="1076"/>
          <ac:picMkLst>
            <pc:docMk/>
            <pc:sldMk cId="1094849372" sldId="262"/>
            <ac:picMk id="1028" creationId="{01029297-FC70-4A78-9134-0ABCDE7A18F0}"/>
          </ac:picMkLst>
        </pc:picChg>
      </pc:sldChg>
      <pc:sldChg chg="addSp delSp modSp mod ord modNotesTx">
        <pc:chgData name="Elle" userId="963c01d0c3e5f78e" providerId="LiveId" clId="{C3EB7EA4-296C-467E-BE29-28831166DA72}" dt="2022-01-15T10:40:10.507" v="1911" actId="20577"/>
        <pc:sldMkLst>
          <pc:docMk/>
          <pc:sldMk cId="0" sldId="323"/>
        </pc:sldMkLst>
        <pc:spChg chg="del">
          <ac:chgData name="Elle" userId="963c01d0c3e5f78e" providerId="LiveId" clId="{C3EB7EA4-296C-467E-BE29-28831166DA72}" dt="2022-01-15T09:25:48.619" v="538" actId="478"/>
          <ac:spMkLst>
            <pc:docMk/>
            <pc:sldMk cId="0" sldId="323"/>
            <ac:spMk id="2" creationId="{E579ED4B-EC6B-4C6B-9975-9C4137E2EC3A}"/>
          </ac:spMkLst>
        </pc:spChg>
        <pc:spChg chg="mod">
          <ac:chgData name="Elle" userId="963c01d0c3e5f78e" providerId="LiveId" clId="{C3EB7EA4-296C-467E-BE29-28831166DA72}" dt="2022-01-15T10:34:55.210" v="1714" actId="113"/>
          <ac:spMkLst>
            <pc:docMk/>
            <pc:sldMk cId="0" sldId="323"/>
            <ac:spMk id="8" creationId="{29B5ED92-4773-4A36-AD90-7DB3CB25F58D}"/>
          </ac:spMkLst>
        </pc:spChg>
        <pc:spChg chg="mod">
          <ac:chgData name="Elle" userId="963c01d0c3e5f78e" providerId="LiveId" clId="{C3EB7EA4-296C-467E-BE29-28831166DA72}" dt="2022-01-15T10:26:19.138" v="1562" actId="1038"/>
          <ac:spMkLst>
            <pc:docMk/>
            <pc:sldMk cId="0" sldId="323"/>
            <ac:spMk id="19" creationId="{8557055E-1288-41C9-91B0-3C0CF1FB7DC0}"/>
          </ac:spMkLst>
        </pc:spChg>
        <pc:spChg chg="mod">
          <ac:chgData name="Elle" userId="963c01d0c3e5f78e" providerId="LiveId" clId="{C3EB7EA4-296C-467E-BE29-28831166DA72}" dt="2022-01-15T10:25:41.438" v="1548" actId="120"/>
          <ac:spMkLst>
            <pc:docMk/>
            <pc:sldMk cId="0" sldId="323"/>
            <ac:spMk id="20" creationId="{32EC2542-EED2-45D2-95A5-CCC321B74C1C}"/>
          </ac:spMkLst>
        </pc:spChg>
        <pc:spChg chg="mod ord">
          <ac:chgData name="Elle" userId="963c01d0c3e5f78e" providerId="LiveId" clId="{C3EB7EA4-296C-467E-BE29-28831166DA72}" dt="2022-01-15T10:25:59.922" v="1555" actId="167"/>
          <ac:spMkLst>
            <pc:docMk/>
            <pc:sldMk cId="0" sldId="323"/>
            <ac:spMk id="21" creationId="{D7A6AA97-0398-46F9-B31C-33102BEB9DA3}"/>
          </ac:spMkLst>
        </pc:spChg>
        <pc:spChg chg="mod">
          <ac:chgData name="Elle" userId="963c01d0c3e5f78e" providerId="LiveId" clId="{C3EB7EA4-296C-467E-BE29-28831166DA72}" dt="2022-01-15T10:40:10.507" v="1911" actId="20577"/>
          <ac:spMkLst>
            <pc:docMk/>
            <pc:sldMk cId="0" sldId="323"/>
            <ac:spMk id="22" creationId="{A1E4F6E6-B98A-406A-B095-2490224C5499}"/>
          </ac:spMkLst>
        </pc:spChg>
        <pc:spChg chg="mod">
          <ac:chgData name="Elle" userId="963c01d0c3e5f78e" providerId="LiveId" clId="{C3EB7EA4-296C-467E-BE29-28831166DA72}" dt="2022-01-15T10:25:18.216" v="1541" actId="14100"/>
          <ac:spMkLst>
            <pc:docMk/>
            <pc:sldMk cId="0" sldId="323"/>
            <ac:spMk id="23" creationId="{A3AD436F-2863-45AC-BB8F-E85FCE7DBE5E}"/>
          </ac:spMkLst>
        </pc:spChg>
        <pc:picChg chg="add del mod">
          <ac:chgData name="Elle" userId="963c01d0c3e5f78e" providerId="LiveId" clId="{C3EB7EA4-296C-467E-BE29-28831166DA72}" dt="2022-01-15T10:26:12.416" v="1558" actId="1076"/>
          <ac:picMkLst>
            <pc:docMk/>
            <pc:sldMk cId="0" sldId="323"/>
            <ac:picMk id="70658" creationId="{71CAC966-4AE4-433E-9EFB-8BE5FD576F8B}"/>
          </ac:picMkLst>
        </pc:picChg>
      </pc:sldChg>
      <pc:sldChg chg="addSp delSp modSp new mod ord modNotesTx">
        <pc:chgData name="Elle" userId="963c01d0c3e5f78e" providerId="LiveId" clId="{C3EB7EA4-296C-467E-BE29-28831166DA72}" dt="2022-01-15T10:39:14.827" v="1870" actId="20577"/>
        <pc:sldMkLst>
          <pc:docMk/>
          <pc:sldMk cId="2786420668" sldId="324"/>
        </pc:sldMkLst>
        <pc:spChg chg="mod">
          <ac:chgData name="Elle" userId="963c01d0c3e5f78e" providerId="LiveId" clId="{C3EB7EA4-296C-467E-BE29-28831166DA72}" dt="2022-01-15T10:35:01.962" v="1715" actId="113"/>
          <ac:spMkLst>
            <pc:docMk/>
            <pc:sldMk cId="2786420668" sldId="324"/>
            <ac:spMk id="2" creationId="{6B256731-DBDA-4A86-863C-A30129995FE8}"/>
          </ac:spMkLst>
        </pc:spChg>
        <pc:spChg chg="del mod">
          <ac:chgData name="Elle" userId="963c01d0c3e5f78e" providerId="LiveId" clId="{C3EB7EA4-296C-467E-BE29-28831166DA72}" dt="2022-01-15T09:35:47.320" v="776" actId="1032"/>
          <ac:spMkLst>
            <pc:docMk/>
            <pc:sldMk cId="2786420668" sldId="324"/>
            <ac:spMk id="3" creationId="{B498BA88-189C-4C5F-A6E8-C2F9EED5B2C3}"/>
          </ac:spMkLst>
        </pc:spChg>
        <pc:spChg chg="add mod">
          <ac:chgData name="Elle" userId="963c01d0c3e5f78e" providerId="LiveId" clId="{C3EB7EA4-296C-467E-BE29-28831166DA72}" dt="2022-01-15T09:41:35.273" v="915" actId="1076"/>
          <ac:spMkLst>
            <pc:docMk/>
            <pc:sldMk cId="2786420668" sldId="324"/>
            <ac:spMk id="9" creationId="{65F93236-9EAE-483B-8486-5D3A7FBBC9A6}"/>
          </ac:spMkLst>
        </pc:spChg>
        <pc:spChg chg="add mod">
          <ac:chgData name="Elle" userId="963c01d0c3e5f78e" providerId="LiveId" clId="{C3EB7EA4-296C-467E-BE29-28831166DA72}" dt="2022-01-15T09:44:50.048" v="995" actId="20577"/>
          <ac:spMkLst>
            <pc:docMk/>
            <pc:sldMk cId="2786420668" sldId="324"/>
            <ac:spMk id="10" creationId="{99DA7557-3DEA-4A96-8B87-8BCA0000A20D}"/>
          </ac:spMkLst>
        </pc:spChg>
        <pc:spChg chg="add mod">
          <ac:chgData name="Elle" userId="963c01d0c3e5f78e" providerId="LiveId" clId="{C3EB7EA4-296C-467E-BE29-28831166DA72}" dt="2022-01-15T09:42:10.002" v="927" actId="20577"/>
          <ac:spMkLst>
            <pc:docMk/>
            <pc:sldMk cId="2786420668" sldId="324"/>
            <ac:spMk id="11" creationId="{E0FD7E30-DDBF-4574-9DC9-F7F4E9E3A5BC}"/>
          </ac:spMkLst>
        </pc:spChg>
        <pc:spChg chg="add mod">
          <ac:chgData name="Elle" userId="963c01d0c3e5f78e" providerId="LiveId" clId="{C3EB7EA4-296C-467E-BE29-28831166DA72}" dt="2022-01-15T09:42:19.668" v="933" actId="20577"/>
          <ac:spMkLst>
            <pc:docMk/>
            <pc:sldMk cId="2786420668" sldId="324"/>
            <ac:spMk id="12" creationId="{DA827C93-98A2-422D-B474-3A62E76BF2C5}"/>
          </ac:spMkLst>
        </pc:spChg>
        <pc:graphicFrameChg chg="add mod modGraphic">
          <ac:chgData name="Elle" userId="963c01d0c3e5f78e" providerId="LiveId" clId="{C3EB7EA4-296C-467E-BE29-28831166DA72}" dt="2022-01-15T09:41:11.980" v="903" actId="20577"/>
          <ac:graphicFrameMkLst>
            <pc:docMk/>
            <pc:sldMk cId="2786420668" sldId="324"/>
            <ac:graphicFrameMk id="4" creationId="{452CD246-4AEF-4C8E-BAD8-C420DF8AA2A8}"/>
          </ac:graphicFrameMkLst>
        </pc:graphicFrameChg>
        <pc:picChg chg="add del mod">
          <ac:chgData name="Elle" userId="963c01d0c3e5f78e" providerId="LiveId" clId="{C3EB7EA4-296C-467E-BE29-28831166DA72}" dt="2022-01-15T09:45:43.631" v="999" actId="478"/>
          <ac:picMkLst>
            <pc:docMk/>
            <pc:sldMk cId="2786420668" sldId="324"/>
            <ac:picMk id="14" creationId="{1410D143-CA13-4C8E-BB01-445A9AC72EDB}"/>
          </ac:picMkLst>
        </pc:picChg>
        <pc:picChg chg="add mod modCrop">
          <ac:chgData name="Elle" userId="963c01d0c3e5f78e" providerId="LiveId" clId="{C3EB7EA4-296C-467E-BE29-28831166DA72}" dt="2022-01-15T09:48:34.442" v="1024" actId="1037"/>
          <ac:picMkLst>
            <pc:docMk/>
            <pc:sldMk cId="2786420668" sldId="324"/>
            <ac:picMk id="16" creationId="{01E053DD-54CF-4609-9B90-48EA75B9A1AE}"/>
          </ac:picMkLst>
        </pc:picChg>
        <pc:picChg chg="add mod">
          <ac:chgData name="Elle" userId="963c01d0c3e5f78e" providerId="LiveId" clId="{C3EB7EA4-296C-467E-BE29-28831166DA72}" dt="2022-01-15T10:27:36.599" v="1567" actId="1076"/>
          <ac:picMkLst>
            <pc:docMk/>
            <pc:sldMk cId="2786420668" sldId="324"/>
            <ac:picMk id="6146" creationId="{55FD55D9-37F9-4A74-8041-50DAABDBFE96}"/>
          </ac:picMkLst>
        </pc:picChg>
        <pc:picChg chg="add mod">
          <ac:chgData name="Elle" userId="963c01d0c3e5f78e" providerId="LiveId" clId="{C3EB7EA4-296C-467E-BE29-28831166DA72}" dt="2022-01-15T10:28:24.806" v="1573" actId="1076"/>
          <ac:picMkLst>
            <pc:docMk/>
            <pc:sldMk cId="2786420668" sldId="324"/>
            <ac:picMk id="6148" creationId="{CA2A3CFF-FBD9-4A75-B715-368D25C06E7A}"/>
          </ac:picMkLst>
        </pc:picChg>
        <pc:cxnChg chg="add mod">
          <ac:chgData name="Elle" userId="963c01d0c3e5f78e" providerId="LiveId" clId="{C3EB7EA4-296C-467E-BE29-28831166DA72}" dt="2022-01-15T09:40:41.493" v="873" actId="14100"/>
          <ac:cxnSpMkLst>
            <pc:docMk/>
            <pc:sldMk cId="2786420668" sldId="324"/>
            <ac:cxnSpMk id="6" creationId="{C66CBE46-E823-4179-9D68-72290DB9ADB9}"/>
          </ac:cxnSpMkLst>
        </pc:cxnChg>
      </pc:sldChg>
      <pc:sldChg chg="delSp new del mod">
        <pc:chgData name="Elle" userId="963c01d0c3e5f78e" providerId="LiveId" clId="{C3EB7EA4-296C-467E-BE29-28831166DA72}" dt="2022-01-15T10:10:28.798" v="1361" actId="47"/>
        <pc:sldMkLst>
          <pc:docMk/>
          <pc:sldMk cId="373182079" sldId="325"/>
        </pc:sldMkLst>
        <pc:spChg chg="del">
          <ac:chgData name="Elle" userId="963c01d0c3e5f78e" providerId="LiveId" clId="{C3EB7EA4-296C-467E-BE29-28831166DA72}" dt="2022-01-15T09:45:21.108" v="996" actId="478"/>
          <ac:spMkLst>
            <pc:docMk/>
            <pc:sldMk cId="373182079" sldId="325"/>
            <ac:spMk id="2" creationId="{DAEDAE34-396D-4DB3-8C3B-7B6A781FD08C}"/>
          </ac:spMkLst>
        </pc:spChg>
        <pc:spChg chg="del">
          <ac:chgData name="Elle" userId="963c01d0c3e5f78e" providerId="LiveId" clId="{C3EB7EA4-296C-467E-BE29-28831166DA72}" dt="2022-01-15T09:45:21.108" v="996" actId="478"/>
          <ac:spMkLst>
            <pc:docMk/>
            <pc:sldMk cId="373182079" sldId="325"/>
            <ac:spMk id="3" creationId="{6D63240D-B947-4E65-8B4C-6B4F83F43EF4}"/>
          </ac:spMkLst>
        </pc:spChg>
      </pc:sldChg>
      <pc:sldChg chg="addSp modSp new mod ord modNotesTx">
        <pc:chgData name="Elle" userId="963c01d0c3e5f78e" providerId="LiveId" clId="{C3EB7EA4-296C-467E-BE29-28831166DA72}" dt="2022-01-15T10:35:30.599" v="1721" actId="113"/>
        <pc:sldMkLst>
          <pc:docMk/>
          <pc:sldMk cId="617741908" sldId="326"/>
        </pc:sldMkLst>
        <pc:spChg chg="mod">
          <ac:chgData name="Elle" userId="963c01d0c3e5f78e" providerId="LiveId" clId="{C3EB7EA4-296C-467E-BE29-28831166DA72}" dt="2022-01-15T10:35:30.599" v="1721" actId="113"/>
          <ac:spMkLst>
            <pc:docMk/>
            <pc:sldMk cId="617741908" sldId="326"/>
            <ac:spMk id="2" creationId="{F717E05C-8EE0-40CB-BDF4-8891FE6F8077}"/>
          </ac:spMkLst>
        </pc:spChg>
        <pc:spChg chg="mod">
          <ac:chgData name="Elle" userId="963c01d0c3e5f78e" providerId="LiveId" clId="{C3EB7EA4-296C-467E-BE29-28831166DA72}" dt="2022-01-15T10:18:32.108" v="1413" actId="20577"/>
          <ac:spMkLst>
            <pc:docMk/>
            <pc:sldMk cId="617741908" sldId="326"/>
            <ac:spMk id="3" creationId="{4CFDD269-327B-4C21-A079-CA5925186C66}"/>
          </ac:spMkLst>
        </pc:spChg>
        <pc:picChg chg="add mod">
          <ac:chgData name="Elle" userId="963c01d0c3e5f78e" providerId="LiveId" clId="{C3EB7EA4-296C-467E-BE29-28831166DA72}" dt="2022-01-15T10:07:58.069" v="1309" actId="14100"/>
          <ac:picMkLst>
            <pc:docMk/>
            <pc:sldMk cId="617741908" sldId="326"/>
            <ac:picMk id="4" creationId="{853CD51B-2833-4346-8DD8-CCADFF582EEF}"/>
          </ac:picMkLst>
        </pc:picChg>
      </pc:sldChg>
      <pc:sldChg chg="addSp delSp modSp add mod setBg delDesignElem modNotesTx">
        <pc:chgData name="Elle" userId="963c01d0c3e5f78e" providerId="LiveId" clId="{C3EB7EA4-296C-467E-BE29-28831166DA72}" dt="2022-01-15T10:35:23.318" v="1720" actId="113"/>
        <pc:sldMkLst>
          <pc:docMk/>
          <pc:sldMk cId="3418117101" sldId="327"/>
        </pc:sldMkLst>
        <pc:spChg chg="mod">
          <ac:chgData name="Elle" userId="963c01d0c3e5f78e" providerId="LiveId" clId="{C3EB7EA4-296C-467E-BE29-28831166DA72}" dt="2022-01-15T10:35:23.318" v="1720" actId="113"/>
          <ac:spMkLst>
            <pc:docMk/>
            <pc:sldMk cId="3418117101" sldId="327"/>
            <ac:spMk id="2" creationId="{0A6BCF94-F108-4D92-8C4F-CD9273947A31}"/>
          </ac:spMkLst>
        </pc:spChg>
        <pc:spChg chg="mod">
          <ac:chgData name="Elle" userId="963c01d0c3e5f78e" providerId="LiveId" clId="{C3EB7EA4-296C-467E-BE29-28831166DA72}" dt="2022-01-15T09:32:36.341" v="761" actId="1076"/>
          <ac:spMkLst>
            <pc:docMk/>
            <pc:sldMk cId="3418117101" sldId="327"/>
            <ac:spMk id="6" creationId="{83191E9D-A9A6-41DF-A4DB-1CFE81759649}"/>
          </ac:spMkLst>
        </pc:spChg>
        <pc:grpChg chg="del">
          <ac:chgData name="Elle" userId="963c01d0c3e5f78e" providerId="LiveId" clId="{C3EB7EA4-296C-467E-BE29-28831166DA72}" dt="2022-01-15T09:31:14.819" v="663"/>
          <ac:grpSpMkLst>
            <pc:docMk/>
            <pc:sldMk cId="3418117101" sldId="327"/>
            <ac:grpSpMk id="174" creationId="{8E1DDAD8-1D10-4640-A034-BE90015E37B6}"/>
          </ac:grpSpMkLst>
        </pc:grpChg>
        <pc:grpChg chg="del">
          <ac:chgData name="Elle" userId="963c01d0c3e5f78e" providerId="LiveId" clId="{C3EB7EA4-296C-467E-BE29-28831166DA72}" dt="2022-01-15T09:31:14.819" v="663"/>
          <ac:grpSpMkLst>
            <pc:docMk/>
            <pc:sldMk cId="3418117101" sldId="327"/>
            <ac:grpSpMk id="178" creationId="{FD642FB6-2808-4BC5-AE0B-7302C24B78A5}"/>
          </ac:grpSpMkLst>
        </pc:grpChg>
        <pc:picChg chg="mod">
          <ac:chgData name="Elle" userId="963c01d0c3e5f78e" providerId="LiveId" clId="{C3EB7EA4-296C-467E-BE29-28831166DA72}" dt="2022-01-15T09:31:29.035" v="668" actId="1076"/>
          <ac:picMkLst>
            <pc:docMk/>
            <pc:sldMk cId="3418117101" sldId="327"/>
            <ac:picMk id="4" creationId="{4B216623-4B59-4FC0-8E90-468349035D24}"/>
          </ac:picMkLst>
        </pc:picChg>
        <pc:picChg chg="del">
          <ac:chgData name="Elle" userId="963c01d0c3e5f78e" providerId="LiveId" clId="{C3EB7EA4-296C-467E-BE29-28831166DA72}" dt="2022-01-15T09:31:24.868" v="666" actId="478"/>
          <ac:picMkLst>
            <pc:docMk/>
            <pc:sldMk cId="3418117101" sldId="327"/>
            <ac:picMk id="1026" creationId="{21FE0201-4B42-4CF7-9EF9-D4901F9659F0}"/>
          </ac:picMkLst>
        </pc:picChg>
        <pc:picChg chg="del">
          <ac:chgData name="Elle" userId="963c01d0c3e5f78e" providerId="LiveId" clId="{C3EB7EA4-296C-467E-BE29-28831166DA72}" dt="2022-01-15T09:31:25.678" v="667" actId="478"/>
          <ac:picMkLst>
            <pc:docMk/>
            <pc:sldMk cId="3418117101" sldId="327"/>
            <ac:picMk id="1028" creationId="{01029297-FC70-4A78-9134-0ABCDE7A18F0}"/>
          </ac:picMkLst>
        </pc:picChg>
        <pc:picChg chg="add mod">
          <ac:chgData name="Elle" userId="963c01d0c3e5f78e" providerId="LiveId" clId="{C3EB7EA4-296C-467E-BE29-28831166DA72}" dt="2022-01-15T10:03:15.871" v="1303" actId="1076"/>
          <ac:picMkLst>
            <pc:docMk/>
            <pc:sldMk cId="3418117101" sldId="327"/>
            <ac:picMk id="5122" creationId="{C4AEE916-1C95-47D6-8C96-205744AC80C1}"/>
          </ac:picMkLst>
        </pc:picChg>
      </pc:sldChg>
      <pc:sldChg chg="addSp modSp add mod">
        <pc:chgData name="Elle" userId="963c01d0c3e5f78e" providerId="LiveId" clId="{C3EB7EA4-296C-467E-BE29-28831166DA72}" dt="2022-01-15T10:35:06.397" v="1716" actId="113"/>
        <pc:sldMkLst>
          <pc:docMk/>
          <pc:sldMk cId="2592695810" sldId="328"/>
        </pc:sldMkLst>
        <pc:spChg chg="mod">
          <ac:chgData name="Elle" userId="963c01d0c3e5f78e" providerId="LiveId" clId="{C3EB7EA4-296C-467E-BE29-28831166DA72}" dt="2022-01-15T10:35:06.397" v="1716" actId="113"/>
          <ac:spMkLst>
            <pc:docMk/>
            <pc:sldMk cId="2592695810" sldId="328"/>
            <ac:spMk id="2" creationId="{6B256731-DBDA-4A86-863C-A30129995FE8}"/>
          </ac:spMkLst>
        </pc:spChg>
        <pc:spChg chg="mod">
          <ac:chgData name="Elle" userId="963c01d0c3e5f78e" providerId="LiveId" clId="{C3EB7EA4-296C-467E-BE29-28831166DA72}" dt="2022-01-15T10:14:35.407" v="1375" actId="1036"/>
          <ac:spMkLst>
            <pc:docMk/>
            <pc:sldMk cId="2592695810" sldId="328"/>
            <ac:spMk id="10" creationId="{99DA7557-3DEA-4A96-8B87-8BCA0000A20D}"/>
          </ac:spMkLst>
        </pc:spChg>
        <pc:picChg chg="add mod modCrop">
          <ac:chgData name="Elle" userId="963c01d0c3e5f78e" providerId="LiveId" clId="{C3EB7EA4-296C-467E-BE29-28831166DA72}" dt="2022-01-15T09:47:03.313" v="1014" actId="732"/>
          <ac:picMkLst>
            <pc:docMk/>
            <pc:sldMk cId="2592695810" sldId="328"/>
            <ac:picMk id="5" creationId="{77E45D0D-5C10-4E57-B540-92A8E0330DF9}"/>
          </ac:picMkLst>
        </pc:picChg>
        <pc:picChg chg="add mod">
          <ac:chgData name="Elle" userId="963c01d0c3e5f78e" providerId="LiveId" clId="{C3EB7EA4-296C-467E-BE29-28831166DA72}" dt="2022-01-15T10:27:42.493" v="1568"/>
          <ac:picMkLst>
            <pc:docMk/>
            <pc:sldMk cId="2592695810" sldId="328"/>
            <ac:picMk id="13" creationId="{A66D2CF4-8217-4EB1-BDC4-BA898386E84B}"/>
          </ac:picMkLst>
        </pc:picChg>
        <pc:picChg chg="add mod">
          <ac:chgData name="Elle" userId="963c01d0c3e5f78e" providerId="LiveId" clId="{C3EB7EA4-296C-467E-BE29-28831166DA72}" dt="2022-01-15T10:28:27.178" v="1574"/>
          <ac:picMkLst>
            <pc:docMk/>
            <pc:sldMk cId="2592695810" sldId="328"/>
            <ac:picMk id="14" creationId="{CC8283C1-8E82-46CD-8907-66164F8E0BE2}"/>
          </ac:picMkLst>
        </pc:picChg>
        <pc:picChg chg="add mod">
          <ac:chgData name="Elle" userId="963c01d0c3e5f78e" providerId="LiveId" clId="{C3EB7EA4-296C-467E-BE29-28831166DA72}" dt="2022-01-15T10:29:18.535" v="1581" actId="1076"/>
          <ac:picMkLst>
            <pc:docMk/>
            <pc:sldMk cId="2592695810" sldId="328"/>
            <ac:picMk id="9218" creationId="{0AACEB2F-5917-47BF-AF91-2EADEF77C1C2}"/>
          </ac:picMkLst>
        </pc:picChg>
      </pc:sldChg>
      <pc:sldChg chg="addSp modSp add mod">
        <pc:chgData name="Elle" userId="963c01d0c3e5f78e" providerId="LiveId" clId="{C3EB7EA4-296C-467E-BE29-28831166DA72}" dt="2022-01-15T10:35:11.924" v="1717" actId="113"/>
        <pc:sldMkLst>
          <pc:docMk/>
          <pc:sldMk cId="1502412766" sldId="329"/>
        </pc:sldMkLst>
        <pc:spChg chg="mod">
          <ac:chgData name="Elle" userId="963c01d0c3e5f78e" providerId="LiveId" clId="{C3EB7EA4-296C-467E-BE29-28831166DA72}" dt="2022-01-15T10:35:11.924" v="1717" actId="113"/>
          <ac:spMkLst>
            <pc:docMk/>
            <pc:sldMk cId="1502412766" sldId="329"/>
            <ac:spMk id="2" creationId="{6B256731-DBDA-4A86-863C-A30129995FE8}"/>
          </ac:spMkLst>
        </pc:spChg>
        <pc:picChg chg="mod modCrop">
          <ac:chgData name="Elle" userId="963c01d0c3e5f78e" providerId="LiveId" clId="{C3EB7EA4-296C-467E-BE29-28831166DA72}" dt="2022-01-15T09:47:36.022" v="1018" actId="14100"/>
          <ac:picMkLst>
            <pc:docMk/>
            <pc:sldMk cId="1502412766" sldId="329"/>
            <ac:picMk id="5" creationId="{77E45D0D-5C10-4E57-B540-92A8E0330DF9}"/>
          </ac:picMkLst>
        </pc:picChg>
        <pc:picChg chg="add mod">
          <ac:chgData name="Elle" userId="963c01d0c3e5f78e" providerId="LiveId" clId="{C3EB7EA4-296C-467E-BE29-28831166DA72}" dt="2022-01-15T10:27:44.119" v="1569"/>
          <ac:picMkLst>
            <pc:docMk/>
            <pc:sldMk cId="1502412766" sldId="329"/>
            <ac:picMk id="13" creationId="{EFABFBB8-B27B-425E-A079-0C653B958C97}"/>
          </ac:picMkLst>
        </pc:picChg>
        <pc:picChg chg="add mod">
          <ac:chgData name="Elle" userId="963c01d0c3e5f78e" providerId="LiveId" clId="{C3EB7EA4-296C-467E-BE29-28831166DA72}" dt="2022-01-15T10:28:29.215" v="1575"/>
          <ac:picMkLst>
            <pc:docMk/>
            <pc:sldMk cId="1502412766" sldId="329"/>
            <ac:picMk id="14" creationId="{EF3A639B-57E3-47AF-9B33-F303015D322C}"/>
          </ac:picMkLst>
        </pc:picChg>
        <pc:picChg chg="add mod">
          <ac:chgData name="Elle" userId="963c01d0c3e5f78e" providerId="LiveId" clId="{C3EB7EA4-296C-467E-BE29-28831166DA72}" dt="2022-01-15T10:29:21.349" v="1582"/>
          <ac:picMkLst>
            <pc:docMk/>
            <pc:sldMk cId="1502412766" sldId="329"/>
            <ac:picMk id="15" creationId="{012F987E-7035-4041-9EE5-C75F75F4C951}"/>
          </ac:picMkLst>
        </pc:picChg>
        <pc:picChg chg="add mod">
          <ac:chgData name="Elle" userId="963c01d0c3e5f78e" providerId="LiveId" clId="{C3EB7EA4-296C-467E-BE29-28831166DA72}" dt="2022-01-15T10:30:30.017" v="1594" actId="1076"/>
          <ac:picMkLst>
            <pc:docMk/>
            <pc:sldMk cId="1502412766" sldId="329"/>
            <ac:picMk id="8194" creationId="{BF44432F-8544-4B18-B6B2-7ABDAB9F3221}"/>
          </ac:picMkLst>
        </pc:picChg>
      </pc:sldChg>
      <pc:sldChg chg="addSp delSp modSp add mod modNotesTx">
        <pc:chgData name="Elle" userId="963c01d0c3e5f78e" providerId="LiveId" clId="{C3EB7EA4-296C-467E-BE29-28831166DA72}" dt="2022-01-15T10:35:15.804" v="1718" actId="113"/>
        <pc:sldMkLst>
          <pc:docMk/>
          <pc:sldMk cId="1936632538" sldId="330"/>
        </pc:sldMkLst>
        <pc:spChg chg="mod">
          <ac:chgData name="Elle" userId="963c01d0c3e5f78e" providerId="LiveId" clId="{C3EB7EA4-296C-467E-BE29-28831166DA72}" dt="2022-01-15T10:35:15.804" v="1718" actId="113"/>
          <ac:spMkLst>
            <pc:docMk/>
            <pc:sldMk cId="1936632538" sldId="330"/>
            <ac:spMk id="2" creationId="{6B256731-DBDA-4A86-863C-A30129995FE8}"/>
          </ac:spMkLst>
        </pc:spChg>
        <pc:picChg chg="del">
          <ac:chgData name="Elle" userId="963c01d0c3e5f78e" providerId="LiveId" clId="{C3EB7EA4-296C-467E-BE29-28831166DA72}" dt="2022-01-15T09:47:57.283" v="1021" actId="478"/>
          <ac:picMkLst>
            <pc:docMk/>
            <pc:sldMk cId="1936632538" sldId="330"/>
            <ac:picMk id="5" creationId="{77E45D0D-5C10-4E57-B540-92A8E0330DF9}"/>
          </ac:picMkLst>
        </pc:picChg>
        <pc:picChg chg="add mod">
          <ac:chgData name="Elle" userId="963c01d0c3e5f78e" providerId="LiveId" clId="{C3EB7EA4-296C-467E-BE29-28831166DA72}" dt="2022-01-15T10:27:45.539" v="1570"/>
          <ac:picMkLst>
            <pc:docMk/>
            <pc:sldMk cId="1936632538" sldId="330"/>
            <ac:picMk id="13" creationId="{05A472FE-5B9A-4E51-A026-CFB414DF7744}"/>
          </ac:picMkLst>
        </pc:picChg>
        <pc:picChg chg="add mod">
          <ac:chgData name="Elle" userId="963c01d0c3e5f78e" providerId="LiveId" clId="{C3EB7EA4-296C-467E-BE29-28831166DA72}" dt="2022-01-15T10:28:30.382" v="1576"/>
          <ac:picMkLst>
            <pc:docMk/>
            <pc:sldMk cId="1936632538" sldId="330"/>
            <ac:picMk id="14" creationId="{CB4B36B5-2B4B-448B-8C44-D73AA59A4D44}"/>
          </ac:picMkLst>
        </pc:picChg>
        <pc:picChg chg="add mod">
          <ac:chgData name="Elle" userId="963c01d0c3e5f78e" providerId="LiveId" clId="{C3EB7EA4-296C-467E-BE29-28831166DA72}" dt="2022-01-15T10:29:23.687" v="1583"/>
          <ac:picMkLst>
            <pc:docMk/>
            <pc:sldMk cId="1936632538" sldId="330"/>
            <ac:picMk id="15" creationId="{C89AACE2-9B4E-4638-B1B8-2499669D5D96}"/>
          </ac:picMkLst>
        </pc:picChg>
        <pc:picChg chg="add mod">
          <ac:chgData name="Elle" userId="963c01d0c3e5f78e" providerId="LiveId" clId="{C3EB7EA4-296C-467E-BE29-28831166DA72}" dt="2022-01-15T10:30:33.948" v="1595"/>
          <ac:picMkLst>
            <pc:docMk/>
            <pc:sldMk cId="1936632538" sldId="330"/>
            <ac:picMk id="16" creationId="{A3AEC660-3E16-49E0-99A4-7CE466C132EF}"/>
          </ac:picMkLst>
        </pc:picChg>
        <pc:picChg chg="add mod">
          <ac:chgData name="Elle" userId="963c01d0c3e5f78e" providerId="LiveId" clId="{C3EB7EA4-296C-467E-BE29-28831166DA72}" dt="2022-01-15T10:31:36.784" v="1602" actId="14100"/>
          <ac:picMkLst>
            <pc:docMk/>
            <pc:sldMk cId="1936632538" sldId="330"/>
            <ac:picMk id="7170" creationId="{78B2797C-D211-48AC-B37A-B8087383FB0B}"/>
          </ac:picMkLst>
        </pc:picChg>
      </pc:sldChg>
      <pc:sldChg chg="modSp new del mod">
        <pc:chgData name="Elle" userId="963c01d0c3e5f78e" providerId="LiveId" clId="{C3EB7EA4-296C-467E-BE29-28831166DA72}" dt="2022-01-15T09:50:59.167" v="1138" actId="47"/>
        <pc:sldMkLst>
          <pc:docMk/>
          <pc:sldMk cId="686300455" sldId="331"/>
        </pc:sldMkLst>
        <pc:spChg chg="mod">
          <ac:chgData name="Elle" userId="963c01d0c3e5f78e" providerId="LiveId" clId="{C3EB7EA4-296C-467E-BE29-28831166DA72}" dt="2022-01-15T09:50:42.398" v="1134" actId="20577"/>
          <ac:spMkLst>
            <pc:docMk/>
            <pc:sldMk cId="686300455" sldId="331"/>
            <ac:spMk id="2" creationId="{23ECE407-4AAB-44EE-ADBB-FD4C509BEE7A}"/>
          </ac:spMkLst>
        </pc:spChg>
      </pc:sldChg>
      <pc:sldChg chg="addSp modSp add mod ord">
        <pc:chgData name="Elle" userId="963c01d0c3e5f78e" providerId="LiveId" clId="{C3EB7EA4-296C-467E-BE29-28831166DA72}" dt="2022-01-15T10:35:19.739" v="1719" actId="113"/>
        <pc:sldMkLst>
          <pc:docMk/>
          <pc:sldMk cId="2840086285" sldId="332"/>
        </pc:sldMkLst>
        <pc:spChg chg="mod">
          <ac:chgData name="Elle" userId="963c01d0c3e5f78e" providerId="LiveId" clId="{C3EB7EA4-296C-467E-BE29-28831166DA72}" dt="2022-01-15T10:35:19.739" v="1719" actId="113"/>
          <ac:spMkLst>
            <pc:docMk/>
            <pc:sldMk cId="2840086285" sldId="332"/>
            <ac:spMk id="2" creationId="{0A6BCF94-F108-4D92-8C4F-CD9273947A31}"/>
          </ac:spMkLst>
        </pc:spChg>
        <pc:spChg chg="mod">
          <ac:chgData name="Elle" userId="963c01d0c3e5f78e" providerId="LiveId" clId="{C3EB7EA4-296C-467E-BE29-28831166DA72}" dt="2022-01-15T09:53:45.531" v="1297" actId="27636"/>
          <ac:spMkLst>
            <pc:docMk/>
            <pc:sldMk cId="2840086285" sldId="332"/>
            <ac:spMk id="6" creationId="{83191E9D-A9A6-41DF-A4DB-1CFE81759649}"/>
          </ac:spMkLst>
        </pc:spChg>
        <pc:picChg chg="mod">
          <ac:chgData name="Elle" userId="963c01d0c3e5f78e" providerId="LiveId" clId="{C3EB7EA4-296C-467E-BE29-28831166DA72}" dt="2022-01-15T09:51:03.182" v="1139" actId="1076"/>
          <ac:picMkLst>
            <pc:docMk/>
            <pc:sldMk cId="2840086285" sldId="332"/>
            <ac:picMk id="4" creationId="{4B216623-4B59-4FC0-8E90-468349035D24}"/>
          </ac:picMkLst>
        </pc:picChg>
        <pc:picChg chg="add mod">
          <ac:chgData name="Elle" userId="963c01d0c3e5f78e" providerId="LiveId" clId="{C3EB7EA4-296C-467E-BE29-28831166DA72}" dt="2022-01-15T09:59:39.076" v="1300" actId="1076"/>
          <ac:picMkLst>
            <pc:docMk/>
            <pc:sldMk cId="2840086285" sldId="332"/>
            <ac:picMk id="5" creationId="{DFD25538-E553-44E5-8AD6-F01DF08056CC}"/>
          </ac:picMkLst>
        </pc:picChg>
      </pc:sldChg>
      <pc:sldChg chg="delSp add del setBg delDesignElem">
        <pc:chgData name="Elle" userId="963c01d0c3e5f78e" providerId="LiveId" clId="{C3EB7EA4-296C-467E-BE29-28831166DA72}" dt="2022-01-15T10:09:12.299" v="1314" actId="47"/>
        <pc:sldMkLst>
          <pc:docMk/>
          <pc:sldMk cId="498073473" sldId="333"/>
        </pc:sldMkLst>
        <pc:grpChg chg="del">
          <ac:chgData name="Elle" userId="963c01d0c3e5f78e" providerId="LiveId" clId="{C3EB7EA4-296C-467E-BE29-28831166DA72}" dt="2022-01-15T10:09:03.970" v="1313"/>
          <ac:grpSpMkLst>
            <pc:docMk/>
            <pc:sldMk cId="498073473" sldId="333"/>
            <ac:grpSpMk id="77" creationId="{AD579530-1077-46B3-BD5C-81BB270A1D5B}"/>
          </ac:grpSpMkLst>
        </pc:grpChg>
        <pc:grpChg chg="del">
          <ac:chgData name="Elle" userId="963c01d0c3e5f78e" providerId="LiveId" clId="{C3EB7EA4-296C-467E-BE29-28831166DA72}" dt="2022-01-15T10:09:03.970" v="1313"/>
          <ac:grpSpMkLst>
            <pc:docMk/>
            <pc:sldMk cId="498073473" sldId="333"/>
            <ac:grpSpMk id="81" creationId="{83F79A5F-63B5-4802-B39B-BF0F89DDDA15}"/>
          </ac:grpSpMkLst>
        </pc:grpChg>
      </pc:sldChg>
      <pc:sldChg chg="add ord">
        <pc:chgData name="Elle" userId="963c01d0c3e5f78e" providerId="LiveId" clId="{C3EB7EA4-296C-467E-BE29-28831166DA72}" dt="2022-01-15T10:09:51.474" v="1317"/>
        <pc:sldMkLst>
          <pc:docMk/>
          <pc:sldMk cId="2312561431" sldId="333"/>
        </pc:sldMkLst>
      </pc:sldChg>
      <pc:sldChg chg="addSp delSp modSp new mod">
        <pc:chgData name="Elle" userId="963c01d0c3e5f78e" providerId="LiveId" clId="{C3EB7EA4-296C-467E-BE29-28831166DA72}" dt="2022-01-15T10:36:47.840" v="1792" actId="20577"/>
        <pc:sldMkLst>
          <pc:docMk/>
          <pc:sldMk cId="1700667632" sldId="334"/>
        </pc:sldMkLst>
        <pc:spChg chg="mod">
          <ac:chgData name="Elle" userId="963c01d0c3e5f78e" providerId="LiveId" clId="{C3EB7EA4-296C-467E-BE29-28831166DA72}" dt="2022-01-15T10:34:36.193" v="1701" actId="113"/>
          <ac:spMkLst>
            <pc:docMk/>
            <pc:sldMk cId="1700667632" sldId="334"/>
            <ac:spMk id="2" creationId="{78F20098-48FC-4610-A097-937BF4D6BD72}"/>
          </ac:spMkLst>
        </pc:spChg>
        <pc:spChg chg="mod">
          <ac:chgData name="Elle" userId="963c01d0c3e5f78e" providerId="LiveId" clId="{C3EB7EA4-296C-467E-BE29-28831166DA72}" dt="2022-01-15T10:36:47.840" v="1792" actId="20577"/>
          <ac:spMkLst>
            <pc:docMk/>
            <pc:sldMk cId="1700667632" sldId="334"/>
            <ac:spMk id="3" creationId="{1D7652A1-2611-4A03-BD2F-2BAEB9818B66}"/>
          </ac:spMkLst>
        </pc:spChg>
        <pc:spChg chg="add del">
          <ac:chgData name="Elle" userId="963c01d0c3e5f78e" providerId="LiveId" clId="{C3EB7EA4-296C-467E-BE29-28831166DA72}" dt="2022-01-15T10:32:55.632" v="1652" actId="22"/>
          <ac:spMkLst>
            <pc:docMk/>
            <pc:sldMk cId="1700667632" sldId="334"/>
            <ac:spMk id="6" creationId="{A241C97D-D24D-4ED7-AE32-3D1E6635BE19}"/>
          </ac:spMkLst>
        </pc:spChg>
        <pc:picChg chg="add mod">
          <ac:chgData name="Elle" userId="963c01d0c3e5f78e" providerId="LiveId" clId="{C3EB7EA4-296C-467E-BE29-28831166DA72}" dt="2022-01-15T10:34:46.720" v="1705" actId="14100"/>
          <ac:picMkLst>
            <pc:docMk/>
            <pc:sldMk cId="1700667632" sldId="334"/>
            <ac:picMk id="4" creationId="{0C1F6561-E914-4BA0-B5A6-0CE3EB22E0EF}"/>
          </ac:picMkLst>
        </pc:picChg>
        <pc:picChg chg="add mod">
          <ac:chgData name="Elle" userId="963c01d0c3e5f78e" providerId="LiveId" clId="{C3EB7EA4-296C-467E-BE29-28831166DA72}" dt="2022-01-15T10:34:49.756" v="1713" actId="1035"/>
          <ac:picMkLst>
            <pc:docMk/>
            <pc:sldMk cId="1700667632" sldId="334"/>
            <ac:picMk id="10242" creationId="{91B55411-9A2B-4600-BC82-84E61E5BD04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99430-7936-4CF1-8863-E6953FB18F18}" type="doc">
      <dgm:prSet loTypeId="urn:microsoft.com/office/officeart/2005/8/layout/chevronAccent+Icon" loCatId="officeonline" qsTypeId="urn:microsoft.com/office/officeart/2005/8/quickstyle/simple1" qsCatId="simple" csTypeId="urn:microsoft.com/office/officeart/2005/8/colors/accent0_3" csCatId="mainScheme" phldr="1"/>
      <dgm:spPr/>
    </dgm:pt>
    <dgm:pt modelId="{C09FA063-017D-4B35-893C-E81EE249012B}">
      <dgm:prSet phldrT="[Text]"/>
      <dgm:spPr/>
      <dgm:t>
        <a:bodyPr/>
        <a:lstStyle/>
        <a:p>
          <a:r>
            <a:rPr lang="en-US" dirty="0"/>
            <a:t>Sputnik</a:t>
          </a:r>
        </a:p>
      </dgm:t>
    </dgm:pt>
    <dgm:pt modelId="{7F252A99-8B8E-4060-823E-ED463A56C1E6}" type="parTrans" cxnId="{5ED8B699-50F6-4596-BAB0-9179F44A60B5}">
      <dgm:prSet/>
      <dgm:spPr/>
      <dgm:t>
        <a:bodyPr/>
        <a:lstStyle/>
        <a:p>
          <a:endParaRPr lang="en-US"/>
        </a:p>
      </dgm:t>
    </dgm:pt>
    <dgm:pt modelId="{8B97C500-56F4-48E4-AA93-3E81761576B1}" type="sibTrans" cxnId="{5ED8B699-50F6-4596-BAB0-9179F44A60B5}">
      <dgm:prSet/>
      <dgm:spPr/>
      <dgm:t>
        <a:bodyPr/>
        <a:lstStyle/>
        <a:p>
          <a:endParaRPr lang="en-US"/>
        </a:p>
      </dgm:t>
    </dgm:pt>
    <dgm:pt modelId="{CE3607BD-C7CF-4D8D-BA87-0566EC8BB34D}">
      <dgm:prSet phldrT="[Text]"/>
      <dgm:spPr/>
      <dgm:t>
        <a:bodyPr/>
        <a:lstStyle/>
        <a:p>
          <a:r>
            <a:rPr lang="en-US" dirty="0"/>
            <a:t>NASA</a:t>
          </a:r>
        </a:p>
      </dgm:t>
    </dgm:pt>
    <dgm:pt modelId="{7389C395-DB2A-4D6A-9D0D-0332FEE105B0}" type="parTrans" cxnId="{FF128C6D-6F84-4B91-BAAA-38090CE4AA12}">
      <dgm:prSet/>
      <dgm:spPr/>
      <dgm:t>
        <a:bodyPr/>
        <a:lstStyle/>
        <a:p>
          <a:endParaRPr lang="en-US"/>
        </a:p>
      </dgm:t>
    </dgm:pt>
    <dgm:pt modelId="{2F264F45-D089-4BE0-AA0E-070BD5A96264}" type="sibTrans" cxnId="{FF128C6D-6F84-4B91-BAAA-38090CE4AA12}">
      <dgm:prSet/>
      <dgm:spPr/>
      <dgm:t>
        <a:bodyPr/>
        <a:lstStyle/>
        <a:p>
          <a:endParaRPr lang="en-US"/>
        </a:p>
      </dgm:t>
    </dgm:pt>
    <dgm:pt modelId="{CB009F55-7166-477A-A920-5E964160F02A}">
      <dgm:prSet phldrT="[Text]"/>
      <dgm:spPr/>
      <dgm:t>
        <a:bodyPr/>
        <a:lstStyle/>
        <a:p>
          <a:r>
            <a:rPr lang="en-US" dirty="0"/>
            <a:t>First Cell Phone</a:t>
          </a:r>
        </a:p>
      </dgm:t>
    </dgm:pt>
    <dgm:pt modelId="{30EBABAD-932F-43F2-BB37-C9642472B06B}" type="parTrans" cxnId="{526B1E85-E488-4FBC-9A79-AB40D8B9A76F}">
      <dgm:prSet/>
      <dgm:spPr/>
      <dgm:t>
        <a:bodyPr/>
        <a:lstStyle/>
        <a:p>
          <a:endParaRPr lang="en-US"/>
        </a:p>
      </dgm:t>
    </dgm:pt>
    <dgm:pt modelId="{9058DF51-2C3D-498E-9A75-34CF3CB23264}" type="sibTrans" cxnId="{526B1E85-E488-4FBC-9A79-AB40D8B9A76F}">
      <dgm:prSet/>
      <dgm:spPr/>
      <dgm:t>
        <a:bodyPr/>
        <a:lstStyle/>
        <a:p>
          <a:endParaRPr lang="en-US"/>
        </a:p>
      </dgm:t>
    </dgm:pt>
    <dgm:pt modelId="{8375C856-0E01-44E2-B3C1-F5FA0F47BC94}">
      <dgm:prSet phldrT="[Text]"/>
      <dgm:spPr/>
      <dgm:t>
        <a:bodyPr/>
        <a:lstStyle/>
        <a:p>
          <a:r>
            <a:rPr lang="en-US" dirty="0"/>
            <a:t>World Wide Web</a:t>
          </a:r>
        </a:p>
      </dgm:t>
    </dgm:pt>
    <dgm:pt modelId="{C4485FDD-C5D3-4246-89F0-966D34DF8E78}" type="parTrans" cxnId="{30FEB26D-9E1F-427C-9BC9-994643D7B3A9}">
      <dgm:prSet/>
      <dgm:spPr/>
      <dgm:t>
        <a:bodyPr/>
        <a:lstStyle/>
        <a:p>
          <a:endParaRPr lang="en-US"/>
        </a:p>
      </dgm:t>
    </dgm:pt>
    <dgm:pt modelId="{1E1104BD-0563-4C71-8E43-E7BAE155A183}" type="sibTrans" cxnId="{30FEB26D-9E1F-427C-9BC9-994643D7B3A9}">
      <dgm:prSet/>
      <dgm:spPr/>
      <dgm:t>
        <a:bodyPr/>
        <a:lstStyle/>
        <a:p>
          <a:endParaRPr lang="en-US"/>
        </a:p>
      </dgm:t>
    </dgm:pt>
    <dgm:pt modelId="{E4CDC84B-96A9-4829-8DB7-92E6E26EDC16}">
      <dgm:prSet phldrT="[Text]"/>
      <dgm:spPr/>
      <dgm:t>
        <a:bodyPr/>
        <a:lstStyle/>
        <a:p>
          <a:r>
            <a:rPr lang="en-US" dirty="0"/>
            <a:t>5</a:t>
          </a:r>
          <a:r>
            <a:rPr lang="en-US" baseline="30000" dirty="0"/>
            <a:t>th</a:t>
          </a:r>
          <a:r>
            <a:rPr lang="en-US" dirty="0"/>
            <a:t> Generation Fighter Jet</a:t>
          </a:r>
        </a:p>
      </dgm:t>
    </dgm:pt>
    <dgm:pt modelId="{DDD5C14E-19AA-43C0-8FCA-AEAE5E20D0E9}" type="parTrans" cxnId="{81527790-FE78-4F2C-8E30-CC844F135F70}">
      <dgm:prSet/>
      <dgm:spPr/>
      <dgm:t>
        <a:bodyPr/>
        <a:lstStyle/>
        <a:p>
          <a:endParaRPr lang="en-US"/>
        </a:p>
      </dgm:t>
    </dgm:pt>
    <dgm:pt modelId="{B7EA32B5-3FF5-43D3-85BC-C0757FE94981}" type="sibTrans" cxnId="{81527790-FE78-4F2C-8E30-CC844F135F70}">
      <dgm:prSet/>
      <dgm:spPr/>
      <dgm:t>
        <a:bodyPr/>
        <a:lstStyle/>
        <a:p>
          <a:endParaRPr lang="en-US"/>
        </a:p>
      </dgm:t>
    </dgm:pt>
    <dgm:pt modelId="{D5BDD60A-0B96-4AB6-AD25-84624EE23AB7}" type="pres">
      <dgm:prSet presAssocID="{45499430-7936-4CF1-8863-E6953FB18F18}" presName="Name0" presStyleCnt="0">
        <dgm:presLayoutVars>
          <dgm:dir/>
          <dgm:resizeHandles val="exact"/>
        </dgm:presLayoutVars>
      </dgm:prSet>
      <dgm:spPr/>
    </dgm:pt>
    <dgm:pt modelId="{FAF7BAD7-50CA-4A0E-B152-BE303C6ABE53}" type="pres">
      <dgm:prSet presAssocID="{C09FA063-017D-4B35-893C-E81EE249012B}" presName="composite" presStyleCnt="0"/>
      <dgm:spPr/>
    </dgm:pt>
    <dgm:pt modelId="{97819EEA-81A5-4FA0-80C2-C2F7946B5007}" type="pres">
      <dgm:prSet presAssocID="{C09FA063-017D-4B35-893C-E81EE249012B}" presName="bgChev" presStyleLbl="node1" presStyleIdx="0" presStyleCnt="5"/>
      <dgm:spPr/>
    </dgm:pt>
    <dgm:pt modelId="{BDC9D392-FF69-48DF-8E49-672FE43DCCF2}" type="pres">
      <dgm:prSet presAssocID="{C09FA063-017D-4B35-893C-E81EE249012B}" presName="txNode" presStyleLbl="fgAcc1" presStyleIdx="0" presStyleCnt="5">
        <dgm:presLayoutVars>
          <dgm:bulletEnabled val="1"/>
        </dgm:presLayoutVars>
      </dgm:prSet>
      <dgm:spPr/>
    </dgm:pt>
    <dgm:pt modelId="{B651ACBB-BE25-4B75-B1F2-FFCFA170ED86}" type="pres">
      <dgm:prSet presAssocID="{8B97C500-56F4-48E4-AA93-3E81761576B1}" presName="compositeSpace" presStyleCnt="0"/>
      <dgm:spPr/>
    </dgm:pt>
    <dgm:pt modelId="{6A93F331-C44E-4888-A868-83FEB2197BD4}" type="pres">
      <dgm:prSet presAssocID="{CE3607BD-C7CF-4D8D-BA87-0566EC8BB34D}" presName="composite" presStyleCnt="0"/>
      <dgm:spPr/>
    </dgm:pt>
    <dgm:pt modelId="{C71CB52C-1F2E-43A7-9708-7BF327CDCC87}" type="pres">
      <dgm:prSet presAssocID="{CE3607BD-C7CF-4D8D-BA87-0566EC8BB34D}" presName="bgChev" presStyleLbl="node1" presStyleIdx="1" presStyleCnt="5"/>
      <dgm:spPr/>
    </dgm:pt>
    <dgm:pt modelId="{81CC79E8-4FD3-41CC-AA4B-AD1979FE19B0}" type="pres">
      <dgm:prSet presAssocID="{CE3607BD-C7CF-4D8D-BA87-0566EC8BB34D}" presName="txNode" presStyleLbl="fgAcc1" presStyleIdx="1" presStyleCnt="5">
        <dgm:presLayoutVars>
          <dgm:bulletEnabled val="1"/>
        </dgm:presLayoutVars>
      </dgm:prSet>
      <dgm:spPr/>
    </dgm:pt>
    <dgm:pt modelId="{17C7C025-5E14-40DD-966A-E004C0573160}" type="pres">
      <dgm:prSet presAssocID="{2F264F45-D089-4BE0-AA0E-070BD5A96264}" presName="compositeSpace" presStyleCnt="0"/>
      <dgm:spPr/>
    </dgm:pt>
    <dgm:pt modelId="{627F08C4-61EE-4AD9-BDFF-2D9C35344BDE}" type="pres">
      <dgm:prSet presAssocID="{CB009F55-7166-477A-A920-5E964160F02A}" presName="composite" presStyleCnt="0"/>
      <dgm:spPr/>
    </dgm:pt>
    <dgm:pt modelId="{CE9EB4BB-BFCF-47EF-AC63-FA849AF6675B}" type="pres">
      <dgm:prSet presAssocID="{CB009F55-7166-477A-A920-5E964160F02A}" presName="bgChev" presStyleLbl="node1" presStyleIdx="2" presStyleCnt="5"/>
      <dgm:spPr/>
    </dgm:pt>
    <dgm:pt modelId="{2E5FCFAC-C050-45D3-8B7F-3AD50226CE76}" type="pres">
      <dgm:prSet presAssocID="{CB009F55-7166-477A-A920-5E964160F02A}" presName="txNode" presStyleLbl="fgAcc1" presStyleIdx="2" presStyleCnt="5">
        <dgm:presLayoutVars>
          <dgm:bulletEnabled val="1"/>
        </dgm:presLayoutVars>
      </dgm:prSet>
      <dgm:spPr/>
    </dgm:pt>
    <dgm:pt modelId="{A8376646-51DE-40DD-8CF2-B7A9967CB1AA}" type="pres">
      <dgm:prSet presAssocID="{9058DF51-2C3D-498E-9A75-34CF3CB23264}" presName="compositeSpace" presStyleCnt="0"/>
      <dgm:spPr/>
    </dgm:pt>
    <dgm:pt modelId="{4388E9C8-D910-49B8-8508-94727333C95C}" type="pres">
      <dgm:prSet presAssocID="{8375C856-0E01-44E2-B3C1-F5FA0F47BC94}" presName="composite" presStyleCnt="0"/>
      <dgm:spPr/>
    </dgm:pt>
    <dgm:pt modelId="{1DD00EAD-FF49-4452-9616-8425FDD5829A}" type="pres">
      <dgm:prSet presAssocID="{8375C856-0E01-44E2-B3C1-F5FA0F47BC94}" presName="bgChev" presStyleLbl="node1" presStyleIdx="3" presStyleCnt="5"/>
      <dgm:spPr/>
    </dgm:pt>
    <dgm:pt modelId="{D2F184E5-A4F8-4BC3-8128-BFB49B8EAA7D}" type="pres">
      <dgm:prSet presAssocID="{8375C856-0E01-44E2-B3C1-F5FA0F47BC94}" presName="txNode" presStyleLbl="fgAcc1" presStyleIdx="3" presStyleCnt="5">
        <dgm:presLayoutVars>
          <dgm:bulletEnabled val="1"/>
        </dgm:presLayoutVars>
      </dgm:prSet>
      <dgm:spPr/>
    </dgm:pt>
    <dgm:pt modelId="{5893AFCF-610A-483B-8A17-62CEFD17212B}" type="pres">
      <dgm:prSet presAssocID="{1E1104BD-0563-4C71-8E43-E7BAE155A183}" presName="compositeSpace" presStyleCnt="0"/>
      <dgm:spPr/>
    </dgm:pt>
    <dgm:pt modelId="{1B7EEE80-46DB-4367-B006-640CD4D98D16}" type="pres">
      <dgm:prSet presAssocID="{E4CDC84B-96A9-4829-8DB7-92E6E26EDC16}" presName="composite" presStyleCnt="0"/>
      <dgm:spPr/>
    </dgm:pt>
    <dgm:pt modelId="{9394F637-EB43-4297-8A97-15A6B26098F6}" type="pres">
      <dgm:prSet presAssocID="{E4CDC84B-96A9-4829-8DB7-92E6E26EDC16}" presName="bgChev" presStyleLbl="node1" presStyleIdx="4" presStyleCnt="5"/>
      <dgm:spPr/>
    </dgm:pt>
    <dgm:pt modelId="{713BDE94-8628-4D5A-9616-3B4519DD604C}" type="pres">
      <dgm:prSet presAssocID="{E4CDC84B-96A9-4829-8DB7-92E6E26EDC16}" presName="txNode" presStyleLbl="fgAcc1" presStyleIdx="4" presStyleCnt="5">
        <dgm:presLayoutVars>
          <dgm:bulletEnabled val="1"/>
        </dgm:presLayoutVars>
      </dgm:prSet>
      <dgm:spPr/>
    </dgm:pt>
  </dgm:ptLst>
  <dgm:cxnLst>
    <dgm:cxn modelId="{12C5BC15-B382-4D42-910E-2C0C21155816}" type="presOf" srcId="{E4CDC84B-96A9-4829-8DB7-92E6E26EDC16}" destId="{713BDE94-8628-4D5A-9616-3B4519DD604C}" srcOrd="0" destOrd="0" presId="urn:microsoft.com/office/officeart/2005/8/layout/chevronAccent+Icon"/>
    <dgm:cxn modelId="{FF128C6D-6F84-4B91-BAAA-38090CE4AA12}" srcId="{45499430-7936-4CF1-8863-E6953FB18F18}" destId="{CE3607BD-C7CF-4D8D-BA87-0566EC8BB34D}" srcOrd="1" destOrd="0" parTransId="{7389C395-DB2A-4D6A-9D0D-0332FEE105B0}" sibTransId="{2F264F45-D089-4BE0-AA0E-070BD5A96264}"/>
    <dgm:cxn modelId="{30FEB26D-9E1F-427C-9BC9-994643D7B3A9}" srcId="{45499430-7936-4CF1-8863-E6953FB18F18}" destId="{8375C856-0E01-44E2-B3C1-F5FA0F47BC94}" srcOrd="3" destOrd="0" parTransId="{C4485FDD-C5D3-4246-89F0-966D34DF8E78}" sibTransId="{1E1104BD-0563-4C71-8E43-E7BAE155A183}"/>
    <dgm:cxn modelId="{C76C6654-9CF3-4865-96D8-7853F4B5F861}" type="presOf" srcId="{CE3607BD-C7CF-4D8D-BA87-0566EC8BB34D}" destId="{81CC79E8-4FD3-41CC-AA4B-AD1979FE19B0}" srcOrd="0" destOrd="0" presId="urn:microsoft.com/office/officeart/2005/8/layout/chevronAccent+Icon"/>
    <dgm:cxn modelId="{834DCA79-E65F-47CD-98EC-AECDE3E11B8E}" type="presOf" srcId="{CB009F55-7166-477A-A920-5E964160F02A}" destId="{2E5FCFAC-C050-45D3-8B7F-3AD50226CE76}" srcOrd="0" destOrd="0" presId="urn:microsoft.com/office/officeart/2005/8/layout/chevronAccent+Icon"/>
    <dgm:cxn modelId="{526B1E85-E488-4FBC-9A79-AB40D8B9A76F}" srcId="{45499430-7936-4CF1-8863-E6953FB18F18}" destId="{CB009F55-7166-477A-A920-5E964160F02A}" srcOrd="2" destOrd="0" parTransId="{30EBABAD-932F-43F2-BB37-C9642472B06B}" sibTransId="{9058DF51-2C3D-498E-9A75-34CF3CB23264}"/>
    <dgm:cxn modelId="{9AF6558A-ACF3-4C9F-92C4-E079B88B05B3}" type="presOf" srcId="{8375C856-0E01-44E2-B3C1-F5FA0F47BC94}" destId="{D2F184E5-A4F8-4BC3-8128-BFB49B8EAA7D}" srcOrd="0" destOrd="0" presId="urn:microsoft.com/office/officeart/2005/8/layout/chevronAccent+Icon"/>
    <dgm:cxn modelId="{81527790-FE78-4F2C-8E30-CC844F135F70}" srcId="{45499430-7936-4CF1-8863-E6953FB18F18}" destId="{E4CDC84B-96A9-4829-8DB7-92E6E26EDC16}" srcOrd="4" destOrd="0" parTransId="{DDD5C14E-19AA-43C0-8FCA-AEAE5E20D0E9}" sibTransId="{B7EA32B5-3FF5-43D3-85BC-C0757FE94981}"/>
    <dgm:cxn modelId="{5ED8B699-50F6-4596-BAB0-9179F44A60B5}" srcId="{45499430-7936-4CF1-8863-E6953FB18F18}" destId="{C09FA063-017D-4B35-893C-E81EE249012B}" srcOrd="0" destOrd="0" parTransId="{7F252A99-8B8E-4060-823E-ED463A56C1E6}" sibTransId="{8B97C500-56F4-48E4-AA93-3E81761576B1}"/>
    <dgm:cxn modelId="{C0224ACE-3E08-4E2B-AC3F-4E18B79DA339}" type="presOf" srcId="{45499430-7936-4CF1-8863-E6953FB18F18}" destId="{D5BDD60A-0B96-4AB6-AD25-84624EE23AB7}" srcOrd="0" destOrd="0" presId="urn:microsoft.com/office/officeart/2005/8/layout/chevronAccent+Icon"/>
    <dgm:cxn modelId="{197096E2-B1B5-4DA5-896A-50FA922AED3C}" type="presOf" srcId="{C09FA063-017D-4B35-893C-E81EE249012B}" destId="{BDC9D392-FF69-48DF-8E49-672FE43DCCF2}" srcOrd="0" destOrd="0" presId="urn:microsoft.com/office/officeart/2005/8/layout/chevronAccent+Icon"/>
    <dgm:cxn modelId="{779517A7-1F14-41D2-81DF-BF9A412D9514}" type="presParOf" srcId="{D5BDD60A-0B96-4AB6-AD25-84624EE23AB7}" destId="{FAF7BAD7-50CA-4A0E-B152-BE303C6ABE53}" srcOrd="0" destOrd="0" presId="urn:microsoft.com/office/officeart/2005/8/layout/chevronAccent+Icon"/>
    <dgm:cxn modelId="{A57AAC93-B184-45F3-B395-5BB0E87ECCED}" type="presParOf" srcId="{FAF7BAD7-50CA-4A0E-B152-BE303C6ABE53}" destId="{97819EEA-81A5-4FA0-80C2-C2F7946B5007}" srcOrd="0" destOrd="0" presId="urn:microsoft.com/office/officeart/2005/8/layout/chevronAccent+Icon"/>
    <dgm:cxn modelId="{F9E0E519-3801-4988-8EE5-4D5D10BCCC84}" type="presParOf" srcId="{FAF7BAD7-50CA-4A0E-B152-BE303C6ABE53}" destId="{BDC9D392-FF69-48DF-8E49-672FE43DCCF2}" srcOrd="1" destOrd="0" presId="urn:microsoft.com/office/officeart/2005/8/layout/chevronAccent+Icon"/>
    <dgm:cxn modelId="{B547FD99-628D-44B6-BF4B-B5EC8D8C9CFE}" type="presParOf" srcId="{D5BDD60A-0B96-4AB6-AD25-84624EE23AB7}" destId="{B651ACBB-BE25-4B75-B1F2-FFCFA170ED86}" srcOrd="1" destOrd="0" presId="urn:microsoft.com/office/officeart/2005/8/layout/chevronAccent+Icon"/>
    <dgm:cxn modelId="{F7ECB04E-9EF9-45EE-BE36-0E9C2945D9FF}" type="presParOf" srcId="{D5BDD60A-0B96-4AB6-AD25-84624EE23AB7}" destId="{6A93F331-C44E-4888-A868-83FEB2197BD4}" srcOrd="2" destOrd="0" presId="urn:microsoft.com/office/officeart/2005/8/layout/chevronAccent+Icon"/>
    <dgm:cxn modelId="{A693FE7E-459A-48AB-8A5D-A80E1ADDCB63}" type="presParOf" srcId="{6A93F331-C44E-4888-A868-83FEB2197BD4}" destId="{C71CB52C-1F2E-43A7-9708-7BF327CDCC87}" srcOrd="0" destOrd="0" presId="urn:microsoft.com/office/officeart/2005/8/layout/chevronAccent+Icon"/>
    <dgm:cxn modelId="{91B2E47B-3EB3-4A10-8D56-B5668B907A09}" type="presParOf" srcId="{6A93F331-C44E-4888-A868-83FEB2197BD4}" destId="{81CC79E8-4FD3-41CC-AA4B-AD1979FE19B0}" srcOrd="1" destOrd="0" presId="urn:microsoft.com/office/officeart/2005/8/layout/chevronAccent+Icon"/>
    <dgm:cxn modelId="{AFD4F913-31A7-4604-BE7F-36FF5892C615}" type="presParOf" srcId="{D5BDD60A-0B96-4AB6-AD25-84624EE23AB7}" destId="{17C7C025-5E14-40DD-966A-E004C0573160}" srcOrd="3" destOrd="0" presId="urn:microsoft.com/office/officeart/2005/8/layout/chevronAccent+Icon"/>
    <dgm:cxn modelId="{B7E721BA-6E6F-4FF2-B884-AC0294C66934}" type="presParOf" srcId="{D5BDD60A-0B96-4AB6-AD25-84624EE23AB7}" destId="{627F08C4-61EE-4AD9-BDFF-2D9C35344BDE}" srcOrd="4" destOrd="0" presId="urn:microsoft.com/office/officeart/2005/8/layout/chevronAccent+Icon"/>
    <dgm:cxn modelId="{EC450AC9-6C20-4E74-B0CE-AD18F68BD762}" type="presParOf" srcId="{627F08C4-61EE-4AD9-BDFF-2D9C35344BDE}" destId="{CE9EB4BB-BFCF-47EF-AC63-FA849AF6675B}" srcOrd="0" destOrd="0" presId="urn:microsoft.com/office/officeart/2005/8/layout/chevronAccent+Icon"/>
    <dgm:cxn modelId="{30487A45-72E8-4AE4-9CC9-64DA497A872E}" type="presParOf" srcId="{627F08C4-61EE-4AD9-BDFF-2D9C35344BDE}" destId="{2E5FCFAC-C050-45D3-8B7F-3AD50226CE76}" srcOrd="1" destOrd="0" presId="urn:microsoft.com/office/officeart/2005/8/layout/chevronAccent+Icon"/>
    <dgm:cxn modelId="{DF38C8AD-4433-406A-8B0B-A82AA134999D}" type="presParOf" srcId="{D5BDD60A-0B96-4AB6-AD25-84624EE23AB7}" destId="{A8376646-51DE-40DD-8CF2-B7A9967CB1AA}" srcOrd="5" destOrd="0" presId="urn:microsoft.com/office/officeart/2005/8/layout/chevronAccent+Icon"/>
    <dgm:cxn modelId="{669D941F-2AB2-4B6F-B16F-DED7AE0B5378}" type="presParOf" srcId="{D5BDD60A-0B96-4AB6-AD25-84624EE23AB7}" destId="{4388E9C8-D910-49B8-8508-94727333C95C}" srcOrd="6" destOrd="0" presId="urn:microsoft.com/office/officeart/2005/8/layout/chevronAccent+Icon"/>
    <dgm:cxn modelId="{1541D54F-60F3-4C63-8E92-C94A7BAD85FF}" type="presParOf" srcId="{4388E9C8-D910-49B8-8508-94727333C95C}" destId="{1DD00EAD-FF49-4452-9616-8425FDD5829A}" srcOrd="0" destOrd="0" presId="urn:microsoft.com/office/officeart/2005/8/layout/chevronAccent+Icon"/>
    <dgm:cxn modelId="{EDE1AFC9-B972-44FC-9E96-1045B86E9ED7}" type="presParOf" srcId="{4388E9C8-D910-49B8-8508-94727333C95C}" destId="{D2F184E5-A4F8-4BC3-8128-BFB49B8EAA7D}" srcOrd="1" destOrd="0" presId="urn:microsoft.com/office/officeart/2005/8/layout/chevronAccent+Icon"/>
    <dgm:cxn modelId="{87A59B80-B6A7-4E1D-967F-5747F70D14B2}" type="presParOf" srcId="{D5BDD60A-0B96-4AB6-AD25-84624EE23AB7}" destId="{5893AFCF-610A-483B-8A17-62CEFD17212B}" srcOrd="7" destOrd="0" presId="urn:microsoft.com/office/officeart/2005/8/layout/chevronAccent+Icon"/>
    <dgm:cxn modelId="{22387E8E-5B45-4684-B85E-1C4E69FCD8CA}" type="presParOf" srcId="{D5BDD60A-0B96-4AB6-AD25-84624EE23AB7}" destId="{1B7EEE80-46DB-4367-B006-640CD4D98D16}" srcOrd="8" destOrd="0" presId="urn:microsoft.com/office/officeart/2005/8/layout/chevronAccent+Icon"/>
    <dgm:cxn modelId="{11082BDF-13A4-4073-955F-66D2C2DE218B}" type="presParOf" srcId="{1B7EEE80-46DB-4367-B006-640CD4D98D16}" destId="{9394F637-EB43-4297-8A97-15A6B26098F6}" srcOrd="0" destOrd="0" presId="urn:microsoft.com/office/officeart/2005/8/layout/chevronAccent+Icon"/>
    <dgm:cxn modelId="{416BE19A-E768-4497-8DC1-2A8BF8327120}" type="presParOf" srcId="{1B7EEE80-46DB-4367-B006-640CD4D98D16}" destId="{713BDE94-8628-4D5A-9616-3B4519DD604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499430-7936-4CF1-8863-E6953FB18F18}" type="doc">
      <dgm:prSet loTypeId="urn:microsoft.com/office/officeart/2005/8/layout/chevronAccent+Icon" loCatId="officeonline" qsTypeId="urn:microsoft.com/office/officeart/2005/8/quickstyle/simple1" qsCatId="simple" csTypeId="urn:microsoft.com/office/officeart/2005/8/colors/accent0_3" csCatId="mainScheme" phldr="1"/>
      <dgm:spPr/>
    </dgm:pt>
    <dgm:pt modelId="{C09FA063-017D-4B35-893C-E81EE249012B}">
      <dgm:prSet phldrT="[Text]"/>
      <dgm:spPr/>
      <dgm:t>
        <a:bodyPr/>
        <a:lstStyle/>
        <a:p>
          <a:r>
            <a:rPr lang="en-US" dirty="0"/>
            <a:t>Sputnik</a:t>
          </a:r>
        </a:p>
      </dgm:t>
    </dgm:pt>
    <dgm:pt modelId="{7F252A99-8B8E-4060-823E-ED463A56C1E6}" type="parTrans" cxnId="{5ED8B699-50F6-4596-BAB0-9179F44A60B5}">
      <dgm:prSet/>
      <dgm:spPr/>
      <dgm:t>
        <a:bodyPr/>
        <a:lstStyle/>
        <a:p>
          <a:endParaRPr lang="en-US"/>
        </a:p>
      </dgm:t>
    </dgm:pt>
    <dgm:pt modelId="{8B97C500-56F4-48E4-AA93-3E81761576B1}" type="sibTrans" cxnId="{5ED8B699-50F6-4596-BAB0-9179F44A60B5}">
      <dgm:prSet/>
      <dgm:spPr/>
      <dgm:t>
        <a:bodyPr/>
        <a:lstStyle/>
        <a:p>
          <a:endParaRPr lang="en-US"/>
        </a:p>
      </dgm:t>
    </dgm:pt>
    <dgm:pt modelId="{CE3607BD-C7CF-4D8D-BA87-0566EC8BB34D}">
      <dgm:prSet phldrT="[Text]"/>
      <dgm:spPr/>
      <dgm:t>
        <a:bodyPr/>
        <a:lstStyle/>
        <a:p>
          <a:r>
            <a:rPr lang="en-US" dirty="0"/>
            <a:t>NASA</a:t>
          </a:r>
        </a:p>
      </dgm:t>
    </dgm:pt>
    <dgm:pt modelId="{7389C395-DB2A-4D6A-9D0D-0332FEE105B0}" type="parTrans" cxnId="{FF128C6D-6F84-4B91-BAAA-38090CE4AA12}">
      <dgm:prSet/>
      <dgm:spPr/>
      <dgm:t>
        <a:bodyPr/>
        <a:lstStyle/>
        <a:p>
          <a:endParaRPr lang="en-US"/>
        </a:p>
      </dgm:t>
    </dgm:pt>
    <dgm:pt modelId="{2F264F45-D089-4BE0-AA0E-070BD5A96264}" type="sibTrans" cxnId="{FF128C6D-6F84-4B91-BAAA-38090CE4AA12}">
      <dgm:prSet/>
      <dgm:spPr/>
      <dgm:t>
        <a:bodyPr/>
        <a:lstStyle/>
        <a:p>
          <a:endParaRPr lang="en-US"/>
        </a:p>
      </dgm:t>
    </dgm:pt>
    <dgm:pt modelId="{CB009F55-7166-477A-A920-5E964160F02A}">
      <dgm:prSet phldrT="[Text]"/>
      <dgm:spPr/>
      <dgm:t>
        <a:bodyPr/>
        <a:lstStyle/>
        <a:p>
          <a:r>
            <a:rPr lang="en-US" dirty="0"/>
            <a:t>First Cell Phone</a:t>
          </a:r>
        </a:p>
      </dgm:t>
    </dgm:pt>
    <dgm:pt modelId="{30EBABAD-932F-43F2-BB37-C9642472B06B}" type="parTrans" cxnId="{526B1E85-E488-4FBC-9A79-AB40D8B9A76F}">
      <dgm:prSet/>
      <dgm:spPr/>
      <dgm:t>
        <a:bodyPr/>
        <a:lstStyle/>
        <a:p>
          <a:endParaRPr lang="en-US"/>
        </a:p>
      </dgm:t>
    </dgm:pt>
    <dgm:pt modelId="{9058DF51-2C3D-498E-9A75-34CF3CB23264}" type="sibTrans" cxnId="{526B1E85-E488-4FBC-9A79-AB40D8B9A76F}">
      <dgm:prSet/>
      <dgm:spPr/>
      <dgm:t>
        <a:bodyPr/>
        <a:lstStyle/>
        <a:p>
          <a:endParaRPr lang="en-US"/>
        </a:p>
      </dgm:t>
    </dgm:pt>
    <dgm:pt modelId="{8375C856-0E01-44E2-B3C1-F5FA0F47BC94}">
      <dgm:prSet phldrT="[Text]"/>
      <dgm:spPr/>
      <dgm:t>
        <a:bodyPr/>
        <a:lstStyle/>
        <a:p>
          <a:r>
            <a:rPr lang="en-US" dirty="0"/>
            <a:t>World Wide Web</a:t>
          </a:r>
        </a:p>
      </dgm:t>
    </dgm:pt>
    <dgm:pt modelId="{C4485FDD-C5D3-4246-89F0-966D34DF8E78}" type="parTrans" cxnId="{30FEB26D-9E1F-427C-9BC9-994643D7B3A9}">
      <dgm:prSet/>
      <dgm:spPr/>
      <dgm:t>
        <a:bodyPr/>
        <a:lstStyle/>
        <a:p>
          <a:endParaRPr lang="en-US"/>
        </a:p>
      </dgm:t>
    </dgm:pt>
    <dgm:pt modelId="{1E1104BD-0563-4C71-8E43-E7BAE155A183}" type="sibTrans" cxnId="{30FEB26D-9E1F-427C-9BC9-994643D7B3A9}">
      <dgm:prSet/>
      <dgm:spPr/>
      <dgm:t>
        <a:bodyPr/>
        <a:lstStyle/>
        <a:p>
          <a:endParaRPr lang="en-US"/>
        </a:p>
      </dgm:t>
    </dgm:pt>
    <dgm:pt modelId="{E4CDC84B-96A9-4829-8DB7-92E6E26EDC16}">
      <dgm:prSet phldrT="[Text]"/>
      <dgm:spPr/>
      <dgm:t>
        <a:bodyPr/>
        <a:lstStyle/>
        <a:p>
          <a:r>
            <a:rPr lang="en-US" dirty="0"/>
            <a:t>5</a:t>
          </a:r>
          <a:r>
            <a:rPr lang="en-US" baseline="30000" dirty="0"/>
            <a:t>th</a:t>
          </a:r>
          <a:r>
            <a:rPr lang="en-US" dirty="0"/>
            <a:t> Generation Fighter Jet</a:t>
          </a:r>
        </a:p>
      </dgm:t>
    </dgm:pt>
    <dgm:pt modelId="{DDD5C14E-19AA-43C0-8FCA-AEAE5E20D0E9}" type="parTrans" cxnId="{81527790-FE78-4F2C-8E30-CC844F135F70}">
      <dgm:prSet/>
      <dgm:spPr/>
      <dgm:t>
        <a:bodyPr/>
        <a:lstStyle/>
        <a:p>
          <a:endParaRPr lang="en-US"/>
        </a:p>
      </dgm:t>
    </dgm:pt>
    <dgm:pt modelId="{B7EA32B5-3FF5-43D3-85BC-C0757FE94981}" type="sibTrans" cxnId="{81527790-FE78-4F2C-8E30-CC844F135F70}">
      <dgm:prSet/>
      <dgm:spPr/>
      <dgm:t>
        <a:bodyPr/>
        <a:lstStyle/>
        <a:p>
          <a:endParaRPr lang="en-US"/>
        </a:p>
      </dgm:t>
    </dgm:pt>
    <dgm:pt modelId="{D5BDD60A-0B96-4AB6-AD25-84624EE23AB7}" type="pres">
      <dgm:prSet presAssocID="{45499430-7936-4CF1-8863-E6953FB18F18}" presName="Name0" presStyleCnt="0">
        <dgm:presLayoutVars>
          <dgm:dir/>
          <dgm:resizeHandles val="exact"/>
        </dgm:presLayoutVars>
      </dgm:prSet>
      <dgm:spPr/>
    </dgm:pt>
    <dgm:pt modelId="{FAF7BAD7-50CA-4A0E-B152-BE303C6ABE53}" type="pres">
      <dgm:prSet presAssocID="{C09FA063-017D-4B35-893C-E81EE249012B}" presName="composite" presStyleCnt="0"/>
      <dgm:spPr/>
    </dgm:pt>
    <dgm:pt modelId="{97819EEA-81A5-4FA0-80C2-C2F7946B5007}" type="pres">
      <dgm:prSet presAssocID="{C09FA063-017D-4B35-893C-E81EE249012B}" presName="bgChev" presStyleLbl="node1" presStyleIdx="0" presStyleCnt="5"/>
      <dgm:spPr/>
    </dgm:pt>
    <dgm:pt modelId="{BDC9D392-FF69-48DF-8E49-672FE43DCCF2}" type="pres">
      <dgm:prSet presAssocID="{C09FA063-017D-4B35-893C-E81EE249012B}" presName="txNode" presStyleLbl="fgAcc1" presStyleIdx="0" presStyleCnt="5">
        <dgm:presLayoutVars>
          <dgm:bulletEnabled val="1"/>
        </dgm:presLayoutVars>
      </dgm:prSet>
      <dgm:spPr/>
    </dgm:pt>
    <dgm:pt modelId="{B651ACBB-BE25-4B75-B1F2-FFCFA170ED86}" type="pres">
      <dgm:prSet presAssocID="{8B97C500-56F4-48E4-AA93-3E81761576B1}" presName="compositeSpace" presStyleCnt="0"/>
      <dgm:spPr/>
    </dgm:pt>
    <dgm:pt modelId="{6A93F331-C44E-4888-A868-83FEB2197BD4}" type="pres">
      <dgm:prSet presAssocID="{CE3607BD-C7CF-4D8D-BA87-0566EC8BB34D}" presName="composite" presStyleCnt="0"/>
      <dgm:spPr/>
    </dgm:pt>
    <dgm:pt modelId="{C71CB52C-1F2E-43A7-9708-7BF327CDCC87}" type="pres">
      <dgm:prSet presAssocID="{CE3607BD-C7CF-4D8D-BA87-0566EC8BB34D}" presName="bgChev" presStyleLbl="node1" presStyleIdx="1" presStyleCnt="5"/>
      <dgm:spPr/>
    </dgm:pt>
    <dgm:pt modelId="{81CC79E8-4FD3-41CC-AA4B-AD1979FE19B0}" type="pres">
      <dgm:prSet presAssocID="{CE3607BD-C7CF-4D8D-BA87-0566EC8BB34D}" presName="txNode" presStyleLbl="fgAcc1" presStyleIdx="1" presStyleCnt="5">
        <dgm:presLayoutVars>
          <dgm:bulletEnabled val="1"/>
        </dgm:presLayoutVars>
      </dgm:prSet>
      <dgm:spPr/>
    </dgm:pt>
    <dgm:pt modelId="{17C7C025-5E14-40DD-966A-E004C0573160}" type="pres">
      <dgm:prSet presAssocID="{2F264F45-D089-4BE0-AA0E-070BD5A96264}" presName="compositeSpace" presStyleCnt="0"/>
      <dgm:spPr/>
    </dgm:pt>
    <dgm:pt modelId="{627F08C4-61EE-4AD9-BDFF-2D9C35344BDE}" type="pres">
      <dgm:prSet presAssocID="{CB009F55-7166-477A-A920-5E964160F02A}" presName="composite" presStyleCnt="0"/>
      <dgm:spPr/>
    </dgm:pt>
    <dgm:pt modelId="{CE9EB4BB-BFCF-47EF-AC63-FA849AF6675B}" type="pres">
      <dgm:prSet presAssocID="{CB009F55-7166-477A-A920-5E964160F02A}" presName="bgChev" presStyleLbl="node1" presStyleIdx="2" presStyleCnt="5"/>
      <dgm:spPr/>
    </dgm:pt>
    <dgm:pt modelId="{2E5FCFAC-C050-45D3-8B7F-3AD50226CE76}" type="pres">
      <dgm:prSet presAssocID="{CB009F55-7166-477A-A920-5E964160F02A}" presName="txNode" presStyleLbl="fgAcc1" presStyleIdx="2" presStyleCnt="5">
        <dgm:presLayoutVars>
          <dgm:bulletEnabled val="1"/>
        </dgm:presLayoutVars>
      </dgm:prSet>
      <dgm:spPr/>
    </dgm:pt>
    <dgm:pt modelId="{A8376646-51DE-40DD-8CF2-B7A9967CB1AA}" type="pres">
      <dgm:prSet presAssocID="{9058DF51-2C3D-498E-9A75-34CF3CB23264}" presName="compositeSpace" presStyleCnt="0"/>
      <dgm:spPr/>
    </dgm:pt>
    <dgm:pt modelId="{4388E9C8-D910-49B8-8508-94727333C95C}" type="pres">
      <dgm:prSet presAssocID="{8375C856-0E01-44E2-B3C1-F5FA0F47BC94}" presName="composite" presStyleCnt="0"/>
      <dgm:spPr/>
    </dgm:pt>
    <dgm:pt modelId="{1DD00EAD-FF49-4452-9616-8425FDD5829A}" type="pres">
      <dgm:prSet presAssocID="{8375C856-0E01-44E2-B3C1-F5FA0F47BC94}" presName="bgChev" presStyleLbl="node1" presStyleIdx="3" presStyleCnt="5"/>
      <dgm:spPr/>
    </dgm:pt>
    <dgm:pt modelId="{D2F184E5-A4F8-4BC3-8128-BFB49B8EAA7D}" type="pres">
      <dgm:prSet presAssocID="{8375C856-0E01-44E2-B3C1-F5FA0F47BC94}" presName="txNode" presStyleLbl="fgAcc1" presStyleIdx="3" presStyleCnt="5">
        <dgm:presLayoutVars>
          <dgm:bulletEnabled val="1"/>
        </dgm:presLayoutVars>
      </dgm:prSet>
      <dgm:spPr/>
    </dgm:pt>
    <dgm:pt modelId="{5893AFCF-610A-483B-8A17-62CEFD17212B}" type="pres">
      <dgm:prSet presAssocID="{1E1104BD-0563-4C71-8E43-E7BAE155A183}" presName="compositeSpace" presStyleCnt="0"/>
      <dgm:spPr/>
    </dgm:pt>
    <dgm:pt modelId="{1B7EEE80-46DB-4367-B006-640CD4D98D16}" type="pres">
      <dgm:prSet presAssocID="{E4CDC84B-96A9-4829-8DB7-92E6E26EDC16}" presName="composite" presStyleCnt="0"/>
      <dgm:spPr/>
    </dgm:pt>
    <dgm:pt modelId="{9394F637-EB43-4297-8A97-15A6B26098F6}" type="pres">
      <dgm:prSet presAssocID="{E4CDC84B-96A9-4829-8DB7-92E6E26EDC16}" presName="bgChev" presStyleLbl="node1" presStyleIdx="4" presStyleCnt="5"/>
      <dgm:spPr/>
    </dgm:pt>
    <dgm:pt modelId="{713BDE94-8628-4D5A-9616-3B4519DD604C}" type="pres">
      <dgm:prSet presAssocID="{E4CDC84B-96A9-4829-8DB7-92E6E26EDC16}" presName="txNode" presStyleLbl="fgAcc1" presStyleIdx="4" presStyleCnt="5">
        <dgm:presLayoutVars>
          <dgm:bulletEnabled val="1"/>
        </dgm:presLayoutVars>
      </dgm:prSet>
      <dgm:spPr/>
    </dgm:pt>
  </dgm:ptLst>
  <dgm:cxnLst>
    <dgm:cxn modelId="{12C5BC15-B382-4D42-910E-2C0C21155816}" type="presOf" srcId="{E4CDC84B-96A9-4829-8DB7-92E6E26EDC16}" destId="{713BDE94-8628-4D5A-9616-3B4519DD604C}" srcOrd="0" destOrd="0" presId="urn:microsoft.com/office/officeart/2005/8/layout/chevronAccent+Icon"/>
    <dgm:cxn modelId="{FF128C6D-6F84-4B91-BAAA-38090CE4AA12}" srcId="{45499430-7936-4CF1-8863-E6953FB18F18}" destId="{CE3607BD-C7CF-4D8D-BA87-0566EC8BB34D}" srcOrd="1" destOrd="0" parTransId="{7389C395-DB2A-4D6A-9D0D-0332FEE105B0}" sibTransId="{2F264F45-D089-4BE0-AA0E-070BD5A96264}"/>
    <dgm:cxn modelId="{30FEB26D-9E1F-427C-9BC9-994643D7B3A9}" srcId="{45499430-7936-4CF1-8863-E6953FB18F18}" destId="{8375C856-0E01-44E2-B3C1-F5FA0F47BC94}" srcOrd="3" destOrd="0" parTransId="{C4485FDD-C5D3-4246-89F0-966D34DF8E78}" sibTransId="{1E1104BD-0563-4C71-8E43-E7BAE155A183}"/>
    <dgm:cxn modelId="{C76C6654-9CF3-4865-96D8-7853F4B5F861}" type="presOf" srcId="{CE3607BD-C7CF-4D8D-BA87-0566EC8BB34D}" destId="{81CC79E8-4FD3-41CC-AA4B-AD1979FE19B0}" srcOrd="0" destOrd="0" presId="urn:microsoft.com/office/officeart/2005/8/layout/chevronAccent+Icon"/>
    <dgm:cxn modelId="{834DCA79-E65F-47CD-98EC-AECDE3E11B8E}" type="presOf" srcId="{CB009F55-7166-477A-A920-5E964160F02A}" destId="{2E5FCFAC-C050-45D3-8B7F-3AD50226CE76}" srcOrd="0" destOrd="0" presId="urn:microsoft.com/office/officeart/2005/8/layout/chevronAccent+Icon"/>
    <dgm:cxn modelId="{526B1E85-E488-4FBC-9A79-AB40D8B9A76F}" srcId="{45499430-7936-4CF1-8863-E6953FB18F18}" destId="{CB009F55-7166-477A-A920-5E964160F02A}" srcOrd="2" destOrd="0" parTransId="{30EBABAD-932F-43F2-BB37-C9642472B06B}" sibTransId="{9058DF51-2C3D-498E-9A75-34CF3CB23264}"/>
    <dgm:cxn modelId="{9AF6558A-ACF3-4C9F-92C4-E079B88B05B3}" type="presOf" srcId="{8375C856-0E01-44E2-B3C1-F5FA0F47BC94}" destId="{D2F184E5-A4F8-4BC3-8128-BFB49B8EAA7D}" srcOrd="0" destOrd="0" presId="urn:microsoft.com/office/officeart/2005/8/layout/chevronAccent+Icon"/>
    <dgm:cxn modelId="{81527790-FE78-4F2C-8E30-CC844F135F70}" srcId="{45499430-7936-4CF1-8863-E6953FB18F18}" destId="{E4CDC84B-96A9-4829-8DB7-92E6E26EDC16}" srcOrd="4" destOrd="0" parTransId="{DDD5C14E-19AA-43C0-8FCA-AEAE5E20D0E9}" sibTransId="{B7EA32B5-3FF5-43D3-85BC-C0757FE94981}"/>
    <dgm:cxn modelId="{5ED8B699-50F6-4596-BAB0-9179F44A60B5}" srcId="{45499430-7936-4CF1-8863-E6953FB18F18}" destId="{C09FA063-017D-4B35-893C-E81EE249012B}" srcOrd="0" destOrd="0" parTransId="{7F252A99-8B8E-4060-823E-ED463A56C1E6}" sibTransId="{8B97C500-56F4-48E4-AA93-3E81761576B1}"/>
    <dgm:cxn modelId="{C0224ACE-3E08-4E2B-AC3F-4E18B79DA339}" type="presOf" srcId="{45499430-7936-4CF1-8863-E6953FB18F18}" destId="{D5BDD60A-0B96-4AB6-AD25-84624EE23AB7}" srcOrd="0" destOrd="0" presId="urn:microsoft.com/office/officeart/2005/8/layout/chevronAccent+Icon"/>
    <dgm:cxn modelId="{197096E2-B1B5-4DA5-896A-50FA922AED3C}" type="presOf" srcId="{C09FA063-017D-4B35-893C-E81EE249012B}" destId="{BDC9D392-FF69-48DF-8E49-672FE43DCCF2}" srcOrd="0" destOrd="0" presId="urn:microsoft.com/office/officeart/2005/8/layout/chevronAccent+Icon"/>
    <dgm:cxn modelId="{779517A7-1F14-41D2-81DF-BF9A412D9514}" type="presParOf" srcId="{D5BDD60A-0B96-4AB6-AD25-84624EE23AB7}" destId="{FAF7BAD7-50CA-4A0E-B152-BE303C6ABE53}" srcOrd="0" destOrd="0" presId="urn:microsoft.com/office/officeart/2005/8/layout/chevronAccent+Icon"/>
    <dgm:cxn modelId="{A57AAC93-B184-45F3-B395-5BB0E87ECCED}" type="presParOf" srcId="{FAF7BAD7-50CA-4A0E-B152-BE303C6ABE53}" destId="{97819EEA-81A5-4FA0-80C2-C2F7946B5007}" srcOrd="0" destOrd="0" presId="urn:microsoft.com/office/officeart/2005/8/layout/chevronAccent+Icon"/>
    <dgm:cxn modelId="{F9E0E519-3801-4988-8EE5-4D5D10BCCC84}" type="presParOf" srcId="{FAF7BAD7-50CA-4A0E-B152-BE303C6ABE53}" destId="{BDC9D392-FF69-48DF-8E49-672FE43DCCF2}" srcOrd="1" destOrd="0" presId="urn:microsoft.com/office/officeart/2005/8/layout/chevronAccent+Icon"/>
    <dgm:cxn modelId="{B547FD99-628D-44B6-BF4B-B5EC8D8C9CFE}" type="presParOf" srcId="{D5BDD60A-0B96-4AB6-AD25-84624EE23AB7}" destId="{B651ACBB-BE25-4B75-B1F2-FFCFA170ED86}" srcOrd="1" destOrd="0" presId="urn:microsoft.com/office/officeart/2005/8/layout/chevronAccent+Icon"/>
    <dgm:cxn modelId="{F7ECB04E-9EF9-45EE-BE36-0E9C2945D9FF}" type="presParOf" srcId="{D5BDD60A-0B96-4AB6-AD25-84624EE23AB7}" destId="{6A93F331-C44E-4888-A868-83FEB2197BD4}" srcOrd="2" destOrd="0" presId="urn:microsoft.com/office/officeart/2005/8/layout/chevronAccent+Icon"/>
    <dgm:cxn modelId="{A693FE7E-459A-48AB-8A5D-A80E1ADDCB63}" type="presParOf" srcId="{6A93F331-C44E-4888-A868-83FEB2197BD4}" destId="{C71CB52C-1F2E-43A7-9708-7BF327CDCC87}" srcOrd="0" destOrd="0" presId="urn:microsoft.com/office/officeart/2005/8/layout/chevronAccent+Icon"/>
    <dgm:cxn modelId="{91B2E47B-3EB3-4A10-8D56-B5668B907A09}" type="presParOf" srcId="{6A93F331-C44E-4888-A868-83FEB2197BD4}" destId="{81CC79E8-4FD3-41CC-AA4B-AD1979FE19B0}" srcOrd="1" destOrd="0" presId="urn:microsoft.com/office/officeart/2005/8/layout/chevronAccent+Icon"/>
    <dgm:cxn modelId="{AFD4F913-31A7-4604-BE7F-36FF5892C615}" type="presParOf" srcId="{D5BDD60A-0B96-4AB6-AD25-84624EE23AB7}" destId="{17C7C025-5E14-40DD-966A-E004C0573160}" srcOrd="3" destOrd="0" presId="urn:microsoft.com/office/officeart/2005/8/layout/chevronAccent+Icon"/>
    <dgm:cxn modelId="{B7E721BA-6E6F-4FF2-B884-AC0294C66934}" type="presParOf" srcId="{D5BDD60A-0B96-4AB6-AD25-84624EE23AB7}" destId="{627F08C4-61EE-4AD9-BDFF-2D9C35344BDE}" srcOrd="4" destOrd="0" presId="urn:microsoft.com/office/officeart/2005/8/layout/chevronAccent+Icon"/>
    <dgm:cxn modelId="{EC450AC9-6C20-4E74-B0CE-AD18F68BD762}" type="presParOf" srcId="{627F08C4-61EE-4AD9-BDFF-2D9C35344BDE}" destId="{CE9EB4BB-BFCF-47EF-AC63-FA849AF6675B}" srcOrd="0" destOrd="0" presId="urn:microsoft.com/office/officeart/2005/8/layout/chevronAccent+Icon"/>
    <dgm:cxn modelId="{30487A45-72E8-4AE4-9CC9-64DA497A872E}" type="presParOf" srcId="{627F08C4-61EE-4AD9-BDFF-2D9C35344BDE}" destId="{2E5FCFAC-C050-45D3-8B7F-3AD50226CE76}" srcOrd="1" destOrd="0" presId="urn:microsoft.com/office/officeart/2005/8/layout/chevronAccent+Icon"/>
    <dgm:cxn modelId="{DF38C8AD-4433-406A-8B0B-A82AA134999D}" type="presParOf" srcId="{D5BDD60A-0B96-4AB6-AD25-84624EE23AB7}" destId="{A8376646-51DE-40DD-8CF2-B7A9967CB1AA}" srcOrd="5" destOrd="0" presId="urn:microsoft.com/office/officeart/2005/8/layout/chevronAccent+Icon"/>
    <dgm:cxn modelId="{669D941F-2AB2-4B6F-B16F-DED7AE0B5378}" type="presParOf" srcId="{D5BDD60A-0B96-4AB6-AD25-84624EE23AB7}" destId="{4388E9C8-D910-49B8-8508-94727333C95C}" srcOrd="6" destOrd="0" presId="urn:microsoft.com/office/officeart/2005/8/layout/chevronAccent+Icon"/>
    <dgm:cxn modelId="{1541D54F-60F3-4C63-8E92-C94A7BAD85FF}" type="presParOf" srcId="{4388E9C8-D910-49B8-8508-94727333C95C}" destId="{1DD00EAD-FF49-4452-9616-8425FDD5829A}" srcOrd="0" destOrd="0" presId="urn:microsoft.com/office/officeart/2005/8/layout/chevronAccent+Icon"/>
    <dgm:cxn modelId="{EDE1AFC9-B972-44FC-9E96-1045B86E9ED7}" type="presParOf" srcId="{4388E9C8-D910-49B8-8508-94727333C95C}" destId="{D2F184E5-A4F8-4BC3-8128-BFB49B8EAA7D}" srcOrd="1" destOrd="0" presId="urn:microsoft.com/office/officeart/2005/8/layout/chevronAccent+Icon"/>
    <dgm:cxn modelId="{87A59B80-B6A7-4E1D-967F-5747F70D14B2}" type="presParOf" srcId="{D5BDD60A-0B96-4AB6-AD25-84624EE23AB7}" destId="{5893AFCF-610A-483B-8A17-62CEFD17212B}" srcOrd="7" destOrd="0" presId="urn:microsoft.com/office/officeart/2005/8/layout/chevronAccent+Icon"/>
    <dgm:cxn modelId="{22387E8E-5B45-4684-B85E-1C4E69FCD8CA}" type="presParOf" srcId="{D5BDD60A-0B96-4AB6-AD25-84624EE23AB7}" destId="{1B7EEE80-46DB-4367-B006-640CD4D98D16}" srcOrd="8" destOrd="0" presId="urn:microsoft.com/office/officeart/2005/8/layout/chevronAccent+Icon"/>
    <dgm:cxn modelId="{11082BDF-13A4-4073-955F-66D2C2DE218B}" type="presParOf" srcId="{1B7EEE80-46DB-4367-B006-640CD4D98D16}" destId="{9394F637-EB43-4297-8A97-15A6B26098F6}" srcOrd="0" destOrd="0" presId="urn:microsoft.com/office/officeart/2005/8/layout/chevronAccent+Icon"/>
    <dgm:cxn modelId="{416BE19A-E768-4497-8DC1-2A8BF8327120}" type="presParOf" srcId="{1B7EEE80-46DB-4367-B006-640CD4D98D16}" destId="{713BDE94-8628-4D5A-9616-3B4519DD604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499430-7936-4CF1-8863-E6953FB18F18}" type="doc">
      <dgm:prSet loTypeId="urn:microsoft.com/office/officeart/2005/8/layout/chevronAccent+Icon" loCatId="officeonline" qsTypeId="urn:microsoft.com/office/officeart/2005/8/quickstyle/simple1" qsCatId="simple" csTypeId="urn:microsoft.com/office/officeart/2005/8/colors/accent0_3" csCatId="mainScheme" phldr="1"/>
      <dgm:spPr/>
    </dgm:pt>
    <dgm:pt modelId="{C09FA063-017D-4B35-893C-E81EE249012B}">
      <dgm:prSet phldrT="[Text]"/>
      <dgm:spPr/>
      <dgm:t>
        <a:bodyPr/>
        <a:lstStyle/>
        <a:p>
          <a:r>
            <a:rPr lang="en-US" dirty="0"/>
            <a:t>Sputnik</a:t>
          </a:r>
        </a:p>
      </dgm:t>
    </dgm:pt>
    <dgm:pt modelId="{7F252A99-8B8E-4060-823E-ED463A56C1E6}" type="parTrans" cxnId="{5ED8B699-50F6-4596-BAB0-9179F44A60B5}">
      <dgm:prSet/>
      <dgm:spPr/>
      <dgm:t>
        <a:bodyPr/>
        <a:lstStyle/>
        <a:p>
          <a:endParaRPr lang="en-US"/>
        </a:p>
      </dgm:t>
    </dgm:pt>
    <dgm:pt modelId="{8B97C500-56F4-48E4-AA93-3E81761576B1}" type="sibTrans" cxnId="{5ED8B699-50F6-4596-BAB0-9179F44A60B5}">
      <dgm:prSet/>
      <dgm:spPr/>
      <dgm:t>
        <a:bodyPr/>
        <a:lstStyle/>
        <a:p>
          <a:endParaRPr lang="en-US"/>
        </a:p>
      </dgm:t>
    </dgm:pt>
    <dgm:pt modelId="{CE3607BD-C7CF-4D8D-BA87-0566EC8BB34D}">
      <dgm:prSet phldrT="[Text]"/>
      <dgm:spPr/>
      <dgm:t>
        <a:bodyPr/>
        <a:lstStyle/>
        <a:p>
          <a:r>
            <a:rPr lang="en-US" dirty="0"/>
            <a:t>NASA</a:t>
          </a:r>
        </a:p>
      </dgm:t>
    </dgm:pt>
    <dgm:pt modelId="{7389C395-DB2A-4D6A-9D0D-0332FEE105B0}" type="parTrans" cxnId="{FF128C6D-6F84-4B91-BAAA-38090CE4AA12}">
      <dgm:prSet/>
      <dgm:spPr/>
      <dgm:t>
        <a:bodyPr/>
        <a:lstStyle/>
        <a:p>
          <a:endParaRPr lang="en-US"/>
        </a:p>
      </dgm:t>
    </dgm:pt>
    <dgm:pt modelId="{2F264F45-D089-4BE0-AA0E-070BD5A96264}" type="sibTrans" cxnId="{FF128C6D-6F84-4B91-BAAA-38090CE4AA12}">
      <dgm:prSet/>
      <dgm:spPr/>
      <dgm:t>
        <a:bodyPr/>
        <a:lstStyle/>
        <a:p>
          <a:endParaRPr lang="en-US"/>
        </a:p>
      </dgm:t>
    </dgm:pt>
    <dgm:pt modelId="{CB009F55-7166-477A-A920-5E964160F02A}">
      <dgm:prSet phldrT="[Text]"/>
      <dgm:spPr/>
      <dgm:t>
        <a:bodyPr/>
        <a:lstStyle/>
        <a:p>
          <a:r>
            <a:rPr lang="en-US" dirty="0"/>
            <a:t>First Cell Phone</a:t>
          </a:r>
        </a:p>
      </dgm:t>
    </dgm:pt>
    <dgm:pt modelId="{30EBABAD-932F-43F2-BB37-C9642472B06B}" type="parTrans" cxnId="{526B1E85-E488-4FBC-9A79-AB40D8B9A76F}">
      <dgm:prSet/>
      <dgm:spPr/>
      <dgm:t>
        <a:bodyPr/>
        <a:lstStyle/>
        <a:p>
          <a:endParaRPr lang="en-US"/>
        </a:p>
      </dgm:t>
    </dgm:pt>
    <dgm:pt modelId="{9058DF51-2C3D-498E-9A75-34CF3CB23264}" type="sibTrans" cxnId="{526B1E85-E488-4FBC-9A79-AB40D8B9A76F}">
      <dgm:prSet/>
      <dgm:spPr/>
      <dgm:t>
        <a:bodyPr/>
        <a:lstStyle/>
        <a:p>
          <a:endParaRPr lang="en-US"/>
        </a:p>
      </dgm:t>
    </dgm:pt>
    <dgm:pt modelId="{8375C856-0E01-44E2-B3C1-F5FA0F47BC94}">
      <dgm:prSet phldrT="[Text]"/>
      <dgm:spPr/>
      <dgm:t>
        <a:bodyPr/>
        <a:lstStyle/>
        <a:p>
          <a:r>
            <a:rPr lang="en-US" dirty="0"/>
            <a:t>World Wide Web</a:t>
          </a:r>
        </a:p>
      </dgm:t>
    </dgm:pt>
    <dgm:pt modelId="{C4485FDD-C5D3-4246-89F0-966D34DF8E78}" type="parTrans" cxnId="{30FEB26D-9E1F-427C-9BC9-994643D7B3A9}">
      <dgm:prSet/>
      <dgm:spPr/>
      <dgm:t>
        <a:bodyPr/>
        <a:lstStyle/>
        <a:p>
          <a:endParaRPr lang="en-US"/>
        </a:p>
      </dgm:t>
    </dgm:pt>
    <dgm:pt modelId="{1E1104BD-0563-4C71-8E43-E7BAE155A183}" type="sibTrans" cxnId="{30FEB26D-9E1F-427C-9BC9-994643D7B3A9}">
      <dgm:prSet/>
      <dgm:spPr/>
      <dgm:t>
        <a:bodyPr/>
        <a:lstStyle/>
        <a:p>
          <a:endParaRPr lang="en-US"/>
        </a:p>
      </dgm:t>
    </dgm:pt>
    <dgm:pt modelId="{E4CDC84B-96A9-4829-8DB7-92E6E26EDC16}">
      <dgm:prSet phldrT="[Text]"/>
      <dgm:spPr/>
      <dgm:t>
        <a:bodyPr/>
        <a:lstStyle/>
        <a:p>
          <a:r>
            <a:rPr lang="en-US" dirty="0"/>
            <a:t>5</a:t>
          </a:r>
          <a:r>
            <a:rPr lang="en-US" baseline="30000" dirty="0"/>
            <a:t>th</a:t>
          </a:r>
          <a:r>
            <a:rPr lang="en-US" dirty="0"/>
            <a:t> Generation Fighter Jet</a:t>
          </a:r>
        </a:p>
      </dgm:t>
    </dgm:pt>
    <dgm:pt modelId="{DDD5C14E-19AA-43C0-8FCA-AEAE5E20D0E9}" type="parTrans" cxnId="{81527790-FE78-4F2C-8E30-CC844F135F70}">
      <dgm:prSet/>
      <dgm:spPr/>
      <dgm:t>
        <a:bodyPr/>
        <a:lstStyle/>
        <a:p>
          <a:endParaRPr lang="en-US"/>
        </a:p>
      </dgm:t>
    </dgm:pt>
    <dgm:pt modelId="{B7EA32B5-3FF5-43D3-85BC-C0757FE94981}" type="sibTrans" cxnId="{81527790-FE78-4F2C-8E30-CC844F135F70}">
      <dgm:prSet/>
      <dgm:spPr/>
      <dgm:t>
        <a:bodyPr/>
        <a:lstStyle/>
        <a:p>
          <a:endParaRPr lang="en-US"/>
        </a:p>
      </dgm:t>
    </dgm:pt>
    <dgm:pt modelId="{D5BDD60A-0B96-4AB6-AD25-84624EE23AB7}" type="pres">
      <dgm:prSet presAssocID="{45499430-7936-4CF1-8863-E6953FB18F18}" presName="Name0" presStyleCnt="0">
        <dgm:presLayoutVars>
          <dgm:dir/>
          <dgm:resizeHandles val="exact"/>
        </dgm:presLayoutVars>
      </dgm:prSet>
      <dgm:spPr/>
    </dgm:pt>
    <dgm:pt modelId="{FAF7BAD7-50CA-4A0E-B152-BE303C6ABE53}" type="pres">
      <dgm:prSet presAssocID="{C09FA063-017D-4B35-893C-E81EE249012B}" presName="composite" presStyleCnt="0"/>
      <dgm:spPr/>
    </dgm:pt>
    <dgm:pt modelId="{97819EEA-81A5-4FA0-80C2-C2F7946B5007}" type="pres">
      <dgm:prSet presAssocID="{C09FA063-017D-4B35-893C-E81EE249012B}" presName="bgChev" presStyleLbl="node1" presStyleIdx="0" presStyleCnt="5"/>
      <dgm:spPr/>
    </dgm:pt>
    <dgm:pt modelId="{BDC9D392-FF69-48DF-8E49-672FE43DCCF2}" type="pres">
      <dgm:prSet presAssocID="{C09FA063-017D-4B35-893C-E81EE249012B}" presName="txNode" presStyleLbl="fgAcc1" presStyleIdx="0" presStyleCnt="5">
        <dgm:presLayoutVars>
          <dgm:bulletEnabled val="1"/>
        </dgm:presLayoutVars>
      </dgm:prSet>
      <dgm:spPr/>
    </dgm:pt>
    <dgm:pt modelId="{B651ACBB-BE25-4B75-B1F2-FFCFA170ED86}" type="pres">
      <dgm:prSet presAssocID="{8B97C500-56F4-48E4-AA93-3E81761576B1}" presName="compositeSpace" presStyleCnt="0"/>
      <dgm:spPr/>
    </dgm:pt>
    <dgm:pt modelId="{6A93F331-C44E-4888-A868-83FEB2197BD4}" type="pres">
      <dgm:prSet presAssocID="{CE3607BD-C7CF-4D8D-BA87-0566EC8BB34D}" presName="composite" presStyleCnt="0"/>
      <dgm:spPr/>
    </dgm:pt>
    <dgm:pt modelId="{C71CB52C-1F2E-43A7-9708-7BF327CDCC87}" type="pres">
      <dgm:prSet presAssocID="{CE3607BD-C7CF-4D8D-BA87-0566EC8BB34D}" presName="bgChev" presStyleLbl="node1" presStyleIdx="1" presStyleCnt="5"/>
      <dgm:spPr/>
    </dgm:pt>
    <dgm:pt modelId="{81CC79E8-4FD3-41CC-AA4B-AD1979FE19B0}" type="pres">
      <dgm:prSet presAssocID="{CE3607BD-C7CF-4D8D-BA87-0566EC8BB34D}" presName="txNode" presStyleLbl="fgAcc1" presStyleIdx="1" presStyleCnt="5">
        <dgm:presLayoutVars>
          <dgm:bulletEnabled val="1"/>
        </dgm:presLayoutVars>
      </dgm:prSet>
      <dgm:spPr/>
    </dgm:pt>
    <dgm:pt modelId="{17C7C025-5E14-40DD-966A-E004C0573160}" type="pres">
      <dgm:prSet presAssocID="{2F264F45-D089-4BE0-AA0E-070BD5A96264}" presName="compositeSpace" presStyleCnt="0"/>
      <dgm:spPr/>
    </dgm:pt>
    <dgm:pt modelId="{627F08C4-61EE-4AD9-BDFF-2D9C35344BDE}" type="pres">
      <dgm:prSet presAssocID="{CB009F55-7166-477A-A920-5E964160F02A}" presName="composite" presStyleCnt="0"/>
      <dgm:spPr/>
    </dgm:pt>
    <dgm:pt modelId="{CE9EB4BB-BFCF-47EF-AC63-FA849AF6675B}" type="pres">
      <dgm:prSet presAssocID="{CB009F55-7166-477A-A920-5E964160F02A}" presName="bgChev" presStyleLbl="node1" presStyleIdx="2" presStyleCnt="5"/>
      <dgm:spPr/>
    </dgm:pt>
    <dgm:pt modelId="{2E5FCFAC-C050-45D3-8B7F-3AD50226CE76}" type="pres">
      <dgm:prSet presAssocID="{CB009F55-7166-477A-A920-5E964160F02A}" presName="txNode" presStyleLbl="fgAcc1" presStyleIdx="2" presStyleCnt="5">
        <dgm:presLayoutVars>
          <dgm:bulletEnabled val="1"/>
        </dgm:presLayoutVars>
      </dgm:prSet>
      <dgm:spPr/>
    </dgm:pt>
    <dgm:pt modelId="{A8376646-51DE-40DD-8CF2-B7A9967CB1AA}" type="pres">
      <dgm:prSet presAssocID="{9058DF51-2C3D-498E-9A75-34CF3CB23264}" presName="compositeSpace" presStyleCnt="0"/>
      <dgm:spPr/>
    </dgm:pt>
    <dgm:pt modelId="{4388E9C8-D910-49B8-8508-94727333C95C}" type="pres">
      <dgm:prSet presAssocID="{8375C856-0E01-44E2-B3C1-F5FA0F47BC94}" presName="composite" presStyleCnt="0"/>
      <dgm:spPr/>
    </dgm:pt>
    <dgm:pt modelId="{1DD00EAD-FF49-4452-9616-8425FDD5829A}" type="pres">
      <dgm:prSet presAssocID="{8375C856-0E01-44E2-B3C1-F5FA0F47BC94}" presName="bgChev" presStyleLbl="node1" presStyleIdx="3" presStyleCnt="5"/>
      <dgm:spPr/>
    </dgm:pt>
    <dgm:pt modelId="{D2F184E5-A4F8-4BC3-8128-BFB49B8EAA7D}" type="pres">
      <dgm:prSet presAssocID="{8375C856-0E01-44E2-B3C1-F5FA0F47BC94}" presName="txNode" presStyleLbl="fgAcc1" presStyleIdx="3" presStyleCnt="5">
        <dgm:presLayoutVars>
          <dgm:bulletEnabled val="1"/>
        </dgm:presLayoutVars>
      </dgm:prSet>
      <dgm:spPr/>
    </dgm:pt>
    <dgm:pt modelId="{5893AFCF-610A-483B-8A17-62CEFD17212B}" type="pres">
      <dgm:prSet presAssocID="{1E1104BD-0563-4C71-8E43-E7BAE155A183}" presName="compositeSpace" presStyleCnt="0"/>
      <dgm:spPr/>
    </dgm:pt>
    <dgm:pt modelId="{1B7EEE80-46DB-4367-B006-640CD4D98D16}" type="pres">
      <dgm:prSet presAssocID="{E4CDC84B-96A9-4829-8DB7-92E6E26EDC16}" presName="composite" presStyleCnt="0"/>
      <dgm:spPr/>
    </dgm:pt>
    <dgm:pt modelId="{9394F637-EB43-4297-8A97-15A6B26098F6}" type="pres">
      <dgm:prSet presAssocID="{E4CDC84B-96A9-4829-8DB7-92E6E26EDC16}" presName="bgChev" presStyleLbl="node1" presStyleIdx="4" presStyleCnt="5"/>
      <dgm:spPr/>
    </dgm:pt>
    <dgm:pt modelId="{713BDE94-8628-4D5A-9616-3B4519DD604C}" type="pres">
      <dgm:prSet presAssocID="{E4CDC84B-96A9-4829-8DB7-92E6E26EDC16}" presName="txNode" presStyleLbl="fgAcc1" presStyleIdx="4" presStyleCnt="5">
        <dgm:presLayoutVars>
          <dgm:bulletEnabled val="1"/>
        </dgm:presLayoutVars>
      </dgm:prSet>
      <dgm:spPr/>
    </dgm:pt>
  </dgm:ptLst>
  <dgm:cxnLst>
    <dgm:cxn modelId="{12C5BC15-B382-4D42-910E-2C0C21155816}" type="presOf" srcId="{E4CDC84B-96A9-4829-8DB7-92E6E26EDC16}" destId="{713BDE94-8628-4D5A-9616-3B4519DD604C}" srcOrd="0" destOrd="0" presId="urn:microsoft.com/office/officeart/2005/8/layout/chevronAccent+Icon"/>
    <dgm:cxn modelId="{FF128C6D-6F84-4B91-BAAA-38090CE4AA12}" srcId="{45499430-7936-4CF1-8863-E6953FB18F18}" destId="{CE3607BD-C7CF-4D8D-BA87-0566EC8BB34D}" srcOrd="1" destOrd="0" parTransId="{7389C395-DB2A-4D6A-9D0D-0332FEE105B0}" sibTransId="{2F264F45-D089-4BE0-AA0E-070BD5A96264}"/>
    <dgm:cxn modelId="{30FEB26D-9E1F-427C-9BC9-994643D7B3A9}" srcId="{45499430-7936-4CF1-8863-E6953FB18F18}" destId="{8375C856-0E01-44E2-B3C1-F5FA0F47BC94}" srcOrd="3" destOrd="0" parTransId="{C4485FDD-C5D3-4246-89F0-966D34DF8E78}" sibTransId="{1E1104BD-0563-4C71-8E43-E7BAE155A183}"/>
    <dgm:cxn modelId="{C76C6654-9CF3-4865-96D8-7853F4B5F861}" type="presOf" srcId="{CE3607BD-C7CF-4D8D-BA87-0566EC8BB34D}" destId="{81CC79E8-4FD3-41CC-AA4B-AD1979FE19B0}" srcOrd="0" destOrd="0" presId="urn:microsoft.com/office/officeart/2005/8/layout/chevronAccent+Icon"/>
    <dgm:cxn modelId="{834DCA79-E65F-47CD-98EC-AECDE3E11B8E}" type="presOf" srcId="{CB009F55-7166-477A-A920-5E964160F02A}" destId="{2E5FCFAC-C050-45D3-8B7F-3AD50226CE76}" srcOrd="0" destOrd="0" presId="urn:microsoft.com/office/officeart/2005/8/layout/chevronAccent+Icon"/>
    <dgm:cxn modelId="{526B1E85-E488-4FBC-9A79-AB40D8B9A76F}" srcId="{45499430-7936-4CF1-8863-E6953FB18F18}" destId="{CB009F55-7166-477A-A920-5E964160F02A}" srcOrd="2" destOrd="0" parTransId="{30EBABAD-932F-43F2-BB37-C9642472B06B}" sibTransId="{9058DF51-2C3D-498E-9A75-34CF3CB23264}"/>
    <dgm:cxn modelId="{9AF6558A-ACF3-4C9F-92C4-E079B88B05B3}" type="presOf" srcId="{8375C856-0E01-44E2-B3C1-F5FA0F47BC94}" destId="{D2F184E5-A4F8-4BC3-8128-BFB49B8EAA7D}" srcOrd="0" destOrd="0" presId="urn:microsoft.com/office/officeart/2005/8/layout/chevronAccent+Icon"/>
    <dgm:cxn modelId="{81527790-FE78-4F2C-8E30-CC844F135F70}" srcId="{45499430-7936-4CF1-8863-E6953FB18F18}" destId="{E4CDC84B-96A9-4829-8DB7-92E6E26EDC16}" srcOrd="4" destOrd="0" parTransId="{DDD5C14E-19AA-43C0-8FCA-AEAE5E20D0E9}" sibTransId="{B7EA32B5-3FF5-43D3-85BC-C0757FE94981}"/>
    <dgm:cxn modelId="{5ED8B699-50F6-4596-BAB0-9179F44A60B5}" srcId="{45499430-7936-4CF1-8863-E6953FB18F18}" destId="{C09FA063-017D-4B35-893C-E81EE249012B}" srcOrd="0" destOrd="0" parTransId="{7F252A99-8B8E-4060-823E-ED463A56C1E6}" sibTransId="{8B97C500-56F4-48E4-AA93-3E81761576B1}"/>
    <dgm:cxn modelId="{C0224ACE-3E08-4E2B-AC3F-4E18B79DA339}" type="presOf" srcId="{45499430-7936-4CF1-8863-E6953FB18F18}" destId="{D5BDD60A-0B96-4AB6-AD25-84624EE23AB7}" srcOrd="0" destOrd="0" presId="urn:microsoft.com/office/officeart/2005/8/layout/chevronAccent+Icon"/>
    <dgm:cxn modelId="{197096E2-B1B5-4DA5-896A-50FA922AED3C}" type="presOf" srcId="{C09FA063-017D-4B35-893C-E81EE249012B}" destId="{BDC9D392-FF69-48DF-8E49-672FE43DCCF2}" srcOrd="0" destOrd="0" presId="urn:microsoft.com/office/officeart/2005/8/layout/chevronAccent+Icon"/>
    <dgm:cxn modelId="{779517A7-1F14-41D2-81DF-BF9A412D9514}" type="presParOf" srcId="{D5BDD60A-0B96-4AB6-AD25-84624EE23AB7}" destId="{FAF7BAD7-50CA-4A0E-B152-BE303C6ABE53}" srcOrd="0" destOrd="0" presId="urn:microsoft.com/office/officeart/2005/8/layout/chevronAccent+Icon"/>
    <dgm:cxn modelId="{A57AAC93-B184-45F3-B395-5BB0E87ECCED}" type="presParOf" srcId="{FAF7BAD7-50CA-4A0E-B152-BE303C6ABE53}" destId="{97819EEA-81A5-4FA0-80C2-C2F7946B5007}" srcOrd="0" destOrd="0" presId="urn:microsoft.com/office/officeart/2005/8/layout/chevronAccent+Icon"/>
    <dgm:cxn modelId="{F9E0E519-3801-4988-8EE5-4D5D10BCCC84}" type="presParOf" srcId="{FAF7BAD7-50CA-4A0E-B152-BE303C6ABE53}" destId="{BDC9D392-FF69-48DF-8E49-672FE43DCCF2}" srcOrd="1" destOrd="0" presId="urn:microsoft.com/office/officeart/2005/8/layout/chevronAccent+Icon"/>
    <dgm:cxn modelId="{B547FD99-628D-44B6-BF4B-B5EC8D8C9CFE}" type="presParOf" srcId="{D5BDD60A-0B96-4AB6-AD25-84624EE23AB7}" destId="{B651ACBB-BE25-4B75-B1F2-FFCFA170ED86}" srcOrd="1" destOrd="0" presId="urn:microsoft.com/office/officeart/2005/8/layout/chevronAccent+Icon"/>
    <dgm:cxn modelId="{F7ECB04E-9EF9-45EE-BE36-0E9C2945D9FF}" type="presParOf" srcId="{D5BDD60A-0B96-4AB6-AD25-84624EE23AB7}" destId="{6A93F331-C44E-4888-A868-83FEB2197BD4}" srcOrd="2" destOrd="0" presId="urn:microsoft.com/office/officeart/2005/8/layout/chevronAccent+Icon"/>
    <dgm:cxn modelId="{A693FE7E-459A-48AB-8A5D-A80E1ADDCB63}" type="presParOf" srcId="{6A93F331-C44E-4888-A868-83FEB2197BD4}" destId="{C71CB52C-1F2E-43A7-9708-7BF327CDCC87}" srcOrd="0" destOrd="0" presId="urn:microsoft.com/office/officeart/2005/8/layout/chevronAccent+Icon"/>
    <dgm:cxn modelId="{91B2E47B-3EB3-4A10-8D56-B5668B907A09}" type="presParOf" srcId="{6A93F331-C44E-4888-A868-83FEB2197BD4}" destId="{81CC79E8-4FD3-41CC-AA4B-AD1979FE19B0}" srcOrd="1" destOrd="0" presId="urn:microsoft.com/office/officeart/2005/8/layout/chevronAccent+Icon"/>
    <dgm:cxn modelId="{AFD4F913-31A7-4604-BE7F-36FF5892C615}" type="presParOf" srcId="{D5BDD60A-0B96-4AB6-AD25-84624EE23AB7}" destId="{17C7C025-5E14-40DD-966A-E004C0573160}" srcOrd="3" destOrd="0" presId="urn:microsoft.com/office/officeart/2005/8/layout/chevronAccent+Icon"/>
    <dgm:cxn modelId="{B7E721BA-6E6F-4FF2-B884-AC0294C66934}" type="presParOf" srcId="{D5BDD60A-0B96-4AB6-AD25-84624EE23AB7}" destId="{627F08C4-61EE-4AD9-BDFF-2D9C35344BDE}" srcOrd="4" destOrd="0" presId="urn:microsoft.com/office/officeart/2005/8/layout/chevronAccent+Icon"/>
    <dgm:cxn modelId="{EC450AC9-6C20-4E74-B0CE-AD18F68BD762}" type="presParOf" srcId="{627F08C4-61EE-4AD9-BDFF-2D9C35344BDE}" destId="{CE9EB4BB-BFCF-47EF-AC63-FA849AF6675B}" srcOrd="0" destOrd="0" presId="urn:microsoft.com/office/officeart/2005/8/layout/chevronAccent+Icon"/>
    <dgm:cxn modelId="{30487A45-72E8-4AE4-9CC9-64DA497A872E}" type="presParOf" srcId="{627F08C4-61EE-4AD9-BDFF-2D9C35344BDE}" destId="{2E5FCFAC-C050-45D3-8B7F-3AD50226CE76}" srcOrd="1" destOrd="0" presId="urn:microsoft.com/office/officeart/2005/8/layout/chevronAccent+Icon"/>
    <dgm:cxn modelId="{DF38C8AD-4433-406A-8B0B-A82AA134999D}" type="presParOf" srcId="{D5BDD60A-0B96-4AB6-AD25-84624EE23AB7}" destId="{A8376646-51DE-40DD-8CF2-B7A9967CB1AA}" srcOrd="5" destOrd="0" presId="urn:microsoft.com/office/officeart/2005/8/layout/chevronAccent+Icon"/>
    <dgm:cxn modelId="{669D941F-2AB2-4B6F-B16F-DED7AE0B5378}" type="presParOf" srcId="{D5BDD60A-0B96-4AB6-AD25-84624EE23AB7}" destId="{4388E9C8-D910-49B8-8508-94727333C95C}" srcOrd="6" destOrd="0" presId="urn:microsoft.com/office/officeart/2005/8/layout/chevronAccent+Icon"/>
    <dgm:cxn modelId="{1541D54F-60F3-4C63-8E92-C94A7BAD85FF}" type="presParOf" srcId="{4388E9C8-D910-49B8-8508-94727333C95C}" destId="{1DD00EAD-FF49-4452-9616-8425FDD5829A}" srcOrd="0" destOrd="0" presId="urn:microsoft.com/office/officeart/2005/8/layout/chevronAccent+Icon"/>
    <dgm:cxn modelId="{EDE1AFC9-B972-44FC-9E96-1045B86E9ED7}" type="presParOf" srcId="{4388E9C8-D910-49B8-8508-94727333C95C}" destId="{D2F184E5-A4F8-4BC3-8128-BFB49B8EAA7D}" srcOrd="1" destOrd="0" presId="urn:microsoft.com/office/officeart/2005/8/layout/chevronAccent+Icon"/>
    <dgm:cxn modelId="{87A59B80-B6A7-4E1D-967F-5747F70D14B2}" type="presParOf" srcId="{D5BDD60A-0B96-4AB6-AD25-84624EE23AB7}" destId="{5893AFCF-610A-483B-8A17-62CEFD17212B}" srcOrd="7" destOrd="0" presId="urn:microsoft.com/office/officeart/2005/8/layout/chevronAccent+Icon"/>
    <dgm:cxn modelId="{22387E8E-5B45-4684-B85E-1C4E69FCD8CA}" type="presParOf" srcId="{D5BDD60A-0B96-4AB6-AD25-84624EE23AB7}" destId="{1B7EEE80-46DB-4367-B006-640CD4D98D16}" srcOrd="8" destOrd="0" presId="urn:microsoft.com/office/officeart/2005/8/layout/chevronAccent+Icon"/>
    <dgm:cxn modelId="{11082BDF-13A4-4073-955F-66D2C2DE218B}" type="presParOf" srcId="{1B7EEE80-46DB-4367-B006-640CD4D98D16}" destId="{9394F637-EB43-4297-8A97-15A6B26098F6}" srcOrd="0" destOrd="0" presId="urn:microsoft.com/office/officeart/2005/8/layout/chevronAccent+Icon"/>
    <dgm:cxn modelId="{416BE19A-E768-4497-8DC1-2A8BF8327120}" type="presParOf" srcId="{1B7EEE80-46DB-4367-B006-640CD4D98D16}" destId="{713BDE94-8628-4D5A-9616-3B4519DD604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499430-7936-4CF1-8863-E6953FB18F18}" type="doc">
      <dgm:prSet loTypeId="urn:microsoft.com/office/officeart/2005/8/layout/chevronAccent+Icon" loCatId="officeonline" qsTypeId="urn:microsoft.com/office/officeart/2005/8/quickstyle/simple1" qsCatId="simple" csTypeId="urn:microsoft.com/office/officeart/2005/8/colors/accent0_3" csCatId="mainScheme" phldr="1"/>
      <dgm:spPr/>
    </dgm:pt>
    <dgm:pt modelId="{C09FA063-017D-4B35-893C-E81EE249012B}">
      <dgm:prSet phldrT="[Text]"/>
      <dgm:spPr/>
      <dgm:t>
        <a:bodyPr/>
        <a:lstStyle/>
        <a:p>
          <a:r>
            <a:rPr lang="en-US" dirty="0"/>
            <a:t>Sputnik</a:t>
          </a:r>
        </a:p>
      </dgm:t>
    </dgm:pt>
    <dgm:pt modelId="{7F252A99-8B8E-4060-823E-ED463A56C1E6}" type="parTrans" cxnId="{5ED8B699-50F6-4596-BAB0-9179F44A60B5}">
      <dgm:prSet/>
      <dgm:spPr/>
      <dgm:t>
        <a:bodyPr/>
        <a:lstStyle/>
        <a:p>
          <a:endParaRPr lang="en-US"/>
        </a:p>
      </dgm:t>
    </dgm:pt>
    <dgm:pt modelId="{8B97C500-56F4-48E4-AA93-3E81761576B1}" type="sibTrans" cxnId="{5ED8B699-50F6-4596-BAB0-9179F44A60B5}">
      <dgm:prSet/>
      <dgm:spPr/>
      <dgm:t>
        <a:bodyPr/>
        <a:lstStyle/>
        <a:p>
          <a:endParaRPr lang="en-US"/>
        </a:p>
      </dgm:t>
    </dgm:pt>
    <dgm:pt modelId="{CE3607BD-C7CF-4D8D-BA87-0566EC8BB34D}">
      <dgm:prSet phldrT="[Text]"/>
      <dgm:spPr/>
      <dgm:t>
        <a:bodyPr/>
        <a:lstStyle/>
        <a:p>
          <a:r>
            <a:rPr lang="en-US" dirty="0"/>
            <a:t>NASA</a:t>
          </a:r>
        </a:p>
      </dgm:t>
    </dgm:pt>
    <dgm:pt modelId="{7389C395-DB2A-4D6A-9D0D-0332FEE105B0}" type="parTrans" cxnId="{FF128C6D-6F84-4B91-BAAA-38090CE4AA12}">
      <dgm:prSet/>
      <dgm:spPr/>
      <dgm:t>
        <a:bodyPr/>
        <a:lstStyle/>
        <a:p>
          <a:endParaRPr lang="en-US"/>
        </a:p>
      </dgm:t>
    </dgm:pt>
    <dgm:pt modelId="{2F264F45-D089-4BE0-AA0E-070BD5A96264}" type="sibTrans" cxnId="{FF128C6D-6F84-4B91-BAAA-38090CE4AA12}">
      <dgm:prSet/>
      <dgm:spPr/>
      <dgm:t>
        <a:bodyPr/>
        <a:lstStyle/>
        <a:p>
          <a:endParaRPr lang="en-US"/>
        </a:p>
      </dgm:t>
    </dgm:pt>
    <dgm:pt modelId="{CB009F55-7166-477A-A920-5E964160F02A}">
      <dgm:prSet phldrT="[Text]"/>
      <dgm:spPr/>
      <dgm:t>
        <a:bodyPr/>
        <a:lstStyle/>
        <a:p>
          <a:r>
            <a:rPr lang="en-US" dirty="0"/>
            <a:t>First Cell Phone</a:t>
          </a:r>
        </a:p>
      </dgm:t>
    </dgm:pt>
    <dgm:pt modelId="{30EBABAD-932F-43F2-BB37-C9642472B06B}" type="parTrans" cxnId="{526B1E85-E488-4FBC-9A79-AB40D8B9A76F}">
      <dgm:prSet/>
      <dgm:spPr/>
      <dgm:t>
        <a:bodyPr/>
        <a:lstStyle/>
        <a:p>
          <a:endParaRPr lang="en-US"/>
        </a:p>
      </dgm:t>
    </dgm:pt>
    <dgm:pt modelId="{9058DF51-2C3D-498E-9A75-34CF3CB23264}" type="sibTrans" cxnId="{526B1E85-E488-4FBC-9A79-AB40D8B9A76F}">
      <dgm:prSet/>
      <dgm:spPr/>
      <dgm:t>
        <a:bodyPr/>
        <a:lstStyle/>
        <a:p>
          <a:endParaRPr lang="en-US"/>
        </a:p>
      </dgm:t>
    </dgm:pt>
    <dgm:pt modelId="{8375C856-0E01-44E2-B3C1-F5FA0F47BC94}">
      <dgm:prSet phldrT="[Text]"/>
      <dgm:spPr/>
      <dgm:t>
        <a:bodyPr/>
        <a:lstStyle/>
        <a:p>
          <a:r>
            <a:rPr lang="en-US" dirty="0"/>
            <a:t>World Wide Web</a:t>
          </a:r>
        </a:p>
      </dgm:t>
    </dgm:pt>
    <dgm:pt modelId="{C4485FDD-C5D3-4246-89F0-966D34DF8E78}" type="parTrans" cxnId="{30FEB26D-9E1F-427C-9BC9-994643D7B3A9}">
      <dgm:prSet/>
      <dgm:spPr/>
      <dgm:t>
        <a:bodyPr/>
        <a:lstStyle/>
        <a:p>
          <a:endParaRPr lang="en-US"/>
        </a:p>
      </dgm:t>
    </dgm:pt>
    <dgm:pt modelId="{1E1104BD-0563-4C71-8E43-E7BAE155A183}" type="sibTrans" cxnId="{30FEB26D-9E1F-427C-9BC9-994643D7B3A9}">
      <dgm:prSet/>
      <dgm:spPr/>
      <dgm:t>
        <a:bodyPr/>
        <a:lstStyle/>
        <a:p>
          <a:endParaRPr lang="en-US"/>
        </a:p>
      </dgm:t>
    </dgm:pt>
    <dgm:pt modelId="{E4CDC84B-96A9-4829-8DB7-92E6E26EDC16}">
      <dgm:prSet phldrT="[Text]"/>
      <dgm:spPr/>
      <dgm:t>
        <a:bodyPr/>
        <a:lstStyle/>
        <a:p>
          <a:r>
            <a:rPr lang="en-US" dirty="0"/>
            <a:t>5</a:t>
          </a:r>
          <a:r>
            <a:rPr lang="en-US" baseline="30000" dirty="0"/>
            <a:t>th</a:t>
          </a:r>
          <a:r>
            <a:rPr lang="en-US" dirty="0"/>
            <a:t> Generation Fighter Jet</a:t>
          </a:r>
        </a:p>
      </dgm:t>
    </dgm:pt>
    <dgm:pt modelId="{DDD5C14E-19AA-43C0-8FCA-AEAE5E20D0E9}" type="parTrans" cxnId="{81527790-FE78-4F2C-8E30-CC844F135F70}">
      <dgm:prSet/>
      <dgm:spPr/>
      <dgm:t>
        <a:bodyPr/>
        <a:lstStyle/>
        <a:p>
          <a:endParaRPr lang="en-US"/>
        </a:p>
      </dgm:t>
    </dgm:pt>
    <dgm:pt modelId="{B7EA32B5-3FF5-43D3-85BC-C0757FE94981}" type="sibTrans" cxnId="{81527790-FE78-4F2C-8E30-CC844F135F70}">
      <dgm:prSet/>
      <dgm:spPr/>
      <dgm:t>
        <a:bodyPr/>
        <a:lstStyle/>
        <a:p>
          <a:endParaRPr lang="en-US"/>
        </a:p>
      </dgm:t>
    </dgm:pt>
    <dgm:pt modelId="{D5BDD60A-0B96-4AB6-AD25-84624EE23AB7}" type="pres">
      <dgm:prSet presAssocID="{45499430-7936-4CF1-8863-E6953FB18F18}" presName="Name0" presStyleCnt="0">
        <dgm:presLayoutVars>
          <dgm:dir/>
          <dgm:resizeHandles val="exact"/>
        </dgm:presLayoutVars>
      </dgm:prSet>
      <dgm:spPr/>
    </dgm:pt>
    <dgm:pt modelId="{FAF7BAD7-50CA-4A0E-B152-BE303C6ABE53}" type="pres">
      <dgm:prSet presAssocID="{C09FA063-017D-4B35-893C-E81EE249012B}" presName="composite" presStyleCnt="0"/>
      <dgm:spPr/>
    </dgm:pt>
    <dgm:pt modelId="{97819EEA-81A5-4FA0-80C2-C2F7946B5007}" type="pres">
      <dgm:prSet presAssocID="{C09FA063-017D-4B35-893C-E81EE249012B}" presName="bgChev" presStyleLbl="node1" presStyleIdx="0" presStyleCnt="5"/>
      <dgm:spPr/>
    </dgm:pt>
    <dgm:pt modelId="{BDC9D392-FF69-48DF-8E49-672FE43DCCF2}" type="pres">
      <dgm:prSet presAssocID="{C09FA063-017D-4B35-893C-E81EE249012B}" presName="txNode" presStyleLbl="fgAcc1" presStyleIdx="0" presStyleCnt="5">
        <dgm:presLayoutVars>
          <dgm:bulletEnabled val="1"/>
        </dgm:presLayoutVars>
      </dgm:prSet>
      <dgm:spPr/>
    </dgm:pt>
    <dgm:pt modelId="{B651ACBB-BE25-4B75-B1F2-FFCFA170ED86}" type="pres">
      <dgm:prSet presAssocID="{8B97C500-56F4-48E4-AA93-3E81761576B1}" presName="compositeSpace" presStyleCnt="0"/>
      <dgm:spPr/>
    </dgm:pt>
    <dgm:pt modelId="{6A93F331-C44E-4888-A868-83FEB2197BD4}" type="pres">
      <dgm:prSet presAssocID="{CE3607BD-C7CF-4D8D-BA87-0566EC8BB34D}" presName="composite" presStyleCnt="0"/>
      <dgm:spPr/>
    </dgm:pt>
    <dgm:pt modelId="{C71CB52C-1F2E-43A7-9708-7BF327CDCC87}" type="pres">
      <dgm:prSet presAssocID="{CE3607BD-C7CF-4D8D-BA87-0566EC8BB34D}" presName="bgChev" presStyleLbl="node1" presStyleIdx="1" presStyleCnt="5"/>
      <dgm:spPr/>
    </dgm:pt>
    <dgm:pt modelId="{81CC79E8-4FD3-41CC-AA4B-AD1979FE19B0}" type="pres">
      <dgm:prSet presAssocID="{CE3607BD-C7CF-4D8D-BA87-0566EC8BB34D}" presName="txNode" presStyleLbl="fgAcc1" presStyleIdx="1" presStyleCnt="5">
        <dgm:presLayoutVars>
          <dgm:bulletEnabled val="1"/>
        </dgm:presLayoutVars>
      </dgm:prSet>
      <dgm:spPr/>
    </dgm:pt>
    <dgm:pt modelId="{17C7C025-5E14-40DD-966A-E004C0573160}" type="pres">
      <dgm:prSet presAssocID="{2F264F45-D089-4BE0-AA0E-070BD5A96264}" presName="compositeSpace" presStyleCnt="0"/>
      <dgm:spPr/>
    </dgm:pt>
    <dgm:pt modelId="{627F08C4-61EE-4AD9-BDFF-2D9C35344BDE}" type="pres">
      <dgm:prSet presAssocID="{CB009F55-7166-477A-A920-5E964160F02A}" presName="composite" presStyleCnt="0"/>
      <dgm:spPr/>
    </dgm:pt>
    <dgm:pt modelId="{CE9EB4BB-BFCF-47EF-AC63-FA849AF6675B}" type="pres">
      <dgm:prSet presAssocID="{CB009F55-7166-477A-A920-5E964160F02A}" presName="bgChev" presStyleLbl="node1" presStyleIdx="2" presStyleCnt="5"/>
      <dgm:spPr/>
    </dgm:pt>
    <dgm:pt modelId="{2E5FCFAC-C050-45D3-8B7F-3AD50226CE76}" type="pres">
      <dgm:prSet presAssocID="{CB009F55-7166-477A-A920-5E964160F02A}" presName="txNode" presStyleLbl="fgAcc1" presStyleIdx="2" presStyleCnt="5">
        <dgm:presLayoutVars>
          <dgm:bulletEnabled val="1"/>
        </dgm:presLayoutVars>
      </dgm:prSet>
      <dgm:spPr/>
    </dgm:pt>
    <dgm:pt modelId="{A8376646-51DE-40DD-8CF2-B7A9967CB1AA}" type="pres">
      <dgm:prSet presAssocID="{9058DF51-2C3D-498E-9A75-34CF3CB23264}" presName="compositeSpace" presStyleCnt="0"/>
      <dgm:spPr/>
    </dgm:pt>
    <dgm:pt modelId="{4388E9C8-D910-49B8-8508-94727333C95C}" type="pres">
      <dgm:prSet presAssocID="{8375C856-0E01-44E2-B3C1-F5FA0F47BC94}" presName="composite" presStyleCnt="0"/>
      <dgm:spPr/>
    </dgm:pt>
    <dgm:pt modelId="{1DD00EAD-FF49-4452-9616-8425FDD5829A}" type="pres">
      <dgm:prSet presAssocID="{8375C856-0E01-44E2-B3C1-F5FA0F47BC94}" presName="bgChev" presStyleLbl="node1" presStyleIdx="3" presStyleCnt="5"/>
      <dgm:spPr/>
    </dgm:pt>
    <dgm:pt modelId="{D2F184E5-A4F8-4BC3-8128-BFB49B8EAA7D}" type="pres">
      <dgm:prSet presAssocID="{8375C856-0E01-44E2-B3C1-F5FA0F47BC94}" presName="txNode" presStyleLbl="fgAcc1" presStyleIdx="3" presStyleCnt="5">
        <dgm:presLayoutVars>
          <dgm:bulletEnabled val="1"/>
        </dgm:presLayoutVars>
      </dgm:prSet>
      <dgm:spPr/>
    </dgm:pt>
    <dgm:pt modelId="{5893AFCF-610A-483B-8A17-62CEFD17212B}" type="pres">
      <dgm:prSet presAssocID="{1E1104BD-0563-4C71-8E43-E7BAE155A183}" presName="compositeSpace" presStyleCnt="0"/>
      <dgm:spPr/>
    </dgm:pt>
    <dgm:pt modelId="{1B7EEE80-46DB-4367-B006-640CD4D98D16}" type="pres">
      <dgm:prSet presAssocID="{E4CDC84B-96A9-4829-8DB7-92E6E26EDC16}" presName="composite" presStyleCnt="0"/>
      <dgm:spPr/>
    </dgm:pt>
    <dgm:pt modelId="{9394F637-EB43-4297-8A97-15A6B26098F6}" type="pres">
      <dgm:prSet presAssocID="{E4CDC84B-96A9-4829-8DB7-92E6E26EDC16}" presName="bgChev" presStyleLbl="node1" presStyleIdx="4" presStyleCnt="5"/>
      <dgm:spPr/>
    </dgm:pt>
    <dgm:pt modelId="{713BDE94-8628-4D5A-9616-3B4519DD604C}" type="pres">
      <dgm:prSet presAssocID="{E4CDC84B-96A9-4829-8DB7-92E6E26EDC16}" presName="txNode" presStyleLbl="fgAcc1" presStyleIdx="4" presStyleCnt="5">
        <dgm:presLayoutVars>
          <dgm:bulletEnabled val="1"/>
        </dgm:presLayoutVars>
      </dgm:prSet>
      <dgm:spPr/>
    </dgm:pt>
  </dgm:ptLst>
  <dgm:cxnLst>
    <dgm:cxn modelId="{12C5BC15-B382-4D42-910E-2C0C21155816}" type="presOf" srcId="{E4CDC84B-96A9-4829-8DB7-92E6E26EDC16}" destId="{713BDE94-8628-4D5A-9616-3B4519DD604C}" srcOrd="0" destOrd="0" presId="urn:microsoft.com/office/officeart/2005/8/layout/chevronAccent+Icon"/>
    <dgm:cxn modelId="{FF128C6D-6F84-4B91-BAAA-38090CE4AA12}" srcId="{45499430-7936-4CF1-8863-E6953FB18F18}" destId="{CE3607BD-C7CF-4D8D-BA87-0566EC8BB34D}" srcOrd="1" destOrd="0" parTransId="{7389C395-DB2A-4D6A-9D0D-0332FEE105B0}" sibTransId="{2F264F45-D089-4BE0-AA0E-070BD5A96264}"/>
    <dgm:cxn modelId="{30FEB26D-9E1F-427C-9BC9-994643D7B3A9}" srcId="{45499430-7936-4CF1-8863-E6953FB18F18}" destId="{8375C856-0E01-44E2-B3C1-F5FA0F47BC94}" srcOrd="3" destOrd="0" parTransId="{C4485FDD-C5D3-4246-89F0-966D34DF8E78}" sibTransId="{1E1104BD-0563-4C71-8E43-E7BAE155A183}"/>
    <dgm:cxn modelId="{C76C6654-9CF3-4865-96D8-7853F4B5F861}" type="presOf" srcId="{CE3607BD-C7CF-4D8D-BA87-0566EC8BB34D}" destId="{81CC79E8-4FD3-41CC-AA4B-AD1979FE19B0}" srcOrd="0" destOrd="0" presId="urn:microsoft.com/office/officeart/2005/8/layout/chevronAccent+Icon"/>
    <dgm:cxn modelId="{834DCA79-E65F-47CD-98EC-AECDE3E11B8E}" type="presOf" srcId="{CB009F55-7166-477A-A920-5E964160F02A}" destId="{2E5FCFAC-C050-45D3-8B7F-3AD50226CE76}" srcOrd="0" destOrd="0" presId="urn:microsoft.com/office/officeart/2005/8/layout/chevronAccent+Icon"/>
    <dgm:cxn modelId="{526B1E85-E488-4FBC-9A79-AB40D8B9A76F}" srcId="{45499430-7936-4CF1-8863-E6953FB18F18}" destId="{CB009F55-7166-477A-A920-5E964160F02A}" srcOrd="2" destOrd="0" parTransId="{30EBABAD-932F-43F2-BB37-C9642472B06B}" sibTransId="{9058DF51-2C3D-498E-9A75-34CF3CB23264}"/>
    <dgm:cxn modelId="{9AF6558A-ACF3-4C9F-92C4-E079B88B05B3}" type="presOf" srcId="{8375C856-0E01-44E2-B3C1-F5FA0F47BC94}" destId="{D2F184E5-A4F8-4BC3-8128-BFB49B8EAA7D}" srcOrd="0" destOrd="0" presId="urn:microsoft.com/office/officeart/2005/8/layout/chevronAccent+Icon"/>
    <dgm:cxn modelId="{81527790-FE78-4F2C-8E30-CC844F135F70}" srcId="{45499430-7936-4CF1-8863-E6953FB18F18}" destId="{E4CDC84B-96A9-4829-8DB7-92E6E26EDC16}" srcOrd="4" destOrd="0" parTransId="{DDD5C14E-19AA-43C0-8FCA-AEAE5E20D0E9}" sibTransId="{B7EA32B5-3FF5-43D3-85BC-C0757FE94981}"/>
    <dgm:cxn modelId="{5ED8B699-50F6-4596-BAB0-9179F44A60B5}" srcId="{45499430-7936-4CF1-8863-E6953FB18F18}" destId="{C09FA063-017D-4B35-893C-E81EE249012B}" srcOrd="0" destOrd="0" parTransId="{7F252A99-8B8E-4060-823E-ED463A56C1E6}" sibTransId="{8B97C500-56F4-48E4-AA93-3E81761576B1}"/>
    <dgm:cxn modelId="{C0224ACE-3E08-4E2B-AC3F-4E18B79DA339}" type="presOf" srcId="{45499430-7936-4CF1-8863-E6953FB18F18}" destId="{D5BDD60A-0B96-4AB6-AD25-84624EE23AB7}" srcOrd="0" destOrd="0" presId="urn:microsoft.com/office/officeart/2005/8/layout/chevronAccent+Icon"/>
    <dgm:cxn modelId="{197096E2-B1B5-4DA5-896A-50FA922AED3C}" type="presOf" srcId="{C09FA063-017D-4B35-893C-E81EE249012B}" destId="{BDC9D392-FF69-48DF-8E49-672FE43DCCF2}" srcOrd="0" destOrd="0" presId="urn:microsoft.com/office/officeart/2005/8/layout/chevronAccent+Icon"/>
    <dgm:cxn modelId="{779517A7-1F14-41D2-81DF-BF9A412D9514}" type="presParOf" srcId="{D5BDD60A-0B96-4AB6-AD25-84624EE23AB7}" destId="{FAF7BAD7-50CA-4A0E-B152-BE303C6ABE53}" srcOrd="0" destOrd="0" presId="urn:microsoft.com/office/officeart/2005/8/layout/chevronAccent+Icon"/>
    <dgm:cxn modelId="{A57AAC93-B184-45F3-B395-5BB0E87ECCED}" type="presParOf" srcId="{FAF7BAD7-50CA-4A0E-B152-BE303C6ABE53}" destId="{97819EEA-81A5-4FA0-80C2-C2F7946B5007}" srcOrd="0" destOrd="0" presId="urn:microsoft.com/office/officeart/2005/8/layout/chevronAccent+Icon"/>
    <dgm:cxn modelId="{F9E0E519-3801-4988-8EE5-4D5D10BCCC84}" type="presParOf" srcId="{FAF7BAD7-50CA-4A0E-B152-BE303C6ABE53}" destId="{BDC9D392-FF69-48DF-8E49-672FE43DCCF2}" srcOrd="1" destOrd="0" presId="urn:microsoft.com/office/officeart/2005/8/layout/chevronAccent+Icon"/>
    <dgm:cxn modelId="{B547FD99-628D-44B6-BF4B-B5EC8D8C9CFE}" type="presParOf" srcId="{D5BDD60A-0B96-4AB6-AD25-84624EE23AB7}" destId="{B651ACBB-BE25-4B75-B1F2-FFCFA170ED86}" srcOrd="1" destOrd="0" presId="urn:microsoft.com/office/officeart/2005/8/layout/chevronAccent+Icon"/>
    <dgm:cxn modelId="{F7ECB04E-9EF9-45EE-BE36-0E9C2945D9FF}" type="presParOf" srcId="{D5BDD60A-0B96-4AB6-AD25-84624EE23AB7}" destId="{6A93F331-C44E-4888-A868-83FEB2197BD4}" srcOrd="2" destOrd="0" presId="urn:microsoft.com/office/officeart/2005/8/layout/chevronAccent+Icon"/>
    <dgm:cxn modelId="{A693FE7E-459A-48AB-8A5D-A80E1ADDCB63}" type="presParOf" srcId="{6A93F331-C44E-4888-A868-83FEB2197BD4}" destId="{C71CB52C-1F2E-43A7-9708-7BF327CDCC87}" srcOrd="0" destOrd="0" presId="urn:microsoft.com/office/officeart/2005/8/layout/chevronAccent+Icon"/>
    <dgm:cxn modelId="{91B2E47B-3EB3-4A10-8D56-B5668B907A09}" type="presParOf" srcId="{6A93F331-C44E-4888-A868-83FEB2197BD4}" destId="{81CC79E8-4FD3-41CC-AA4B-AD1979FE19B0}" srcOrd="1" destOrd="0" presId="urn:microsoft.com/office/officeart/2005/8/layout/chevronAccent+Icon"/>
    <dgm:cxn modelId="{AFD4F913-31A7-4604-BE7F-36FF5892C615}" type="presParOf" srcId="{D5BDD60A-0B96-4AB6-AD25-84624EE23AB7}" destId="{17C7C025-5E14-40DD-966A-E004C0573160}" srcOrd="3" destOrd="0" presId="urn:microsoft.com/office/officeart/2005/8/layout/chevronAccent+Icon"/>
    <dgm:cxn modelId="{B7E721BA-6E6F-4FF2-B884-AC0294C66934}" type="presParOf" srcId="{D5BDD60A-0B96-4AB6-AD25-84624EE23AB7}" destId="{627F08C4-61EE-4AD9-BDFF-2D9C35344BDE}" srcOrd="4" destOrd="0" presId="urn:microsoft.com/office/officeart/2005/8/layout/chevronAccent+Icon"/>
    <dgm:cxn modelId="{EC450AC9-6C20-4E74-B0CE-AD18F68BD762}" type="presParOf" srcId="{627F08C4-61EE-4AD9-BDFF-2D9C35344BDE}" destId="{CE9EB4BB-BFCF-47EF-AC63-FA849AF6675B}" srcOrd="0" destOrd="0" presId="urn:microsoft.com/office/officeart/2005/8/layout/chevronAccent+Icon"/>
    <dgm:cxn modelId="{30487A45-72E8-4AE4-9CC9-64DA497A872E}" type="presParOf" srcId="{627F08C4-61EE-4AD9-BDFF-2D9C35344BDE}" destId="{2E5FCFAC-C050-45D3-8B7F-3AD50226CE76}" srcOrd="1" destOrd="0" presId="urn:microsoft.com/office/officeart/2005/8/layout/chevronAccent+Icon"/>
    <dgm:cxn modelId="{DF38C8AD-4433-406A-8B0B-A82AA134999D}" type="presParOf" srcId="{D5BDD60A-0B96-4AB6-AD25-84624EE23AB7}" destId="{A8376646-51DE-40DD-8CF2-B7A9967CB1AA}" srcOrd="5" destOrd="0" presId="urn:microsoft.com/office/officeart/2005/8/layout/chevronAccent+Icon"/>
    <dgm:cxn modelId="{669D941F-2AB2-4B6F-B16F-DED7AE0B5378}" type="presParOf" srcId="{D5BDD60A-0B96-4AB6-AD25-84624EE23AB7}" destId="{4388E9C8-D910-49B8-8508-94727333C95C}" srcOrd="6" destOrd="0" presId="urn:microsoft.com/office/officeart/2005/8/layout/chevronAccent+Icon"/>
    <dgm:cxn modelId="{1541D54F-60F3-4C63-8E92-C94A7BAD85FF}" type="presParOf" srcId="{4388E9C8-D910-49B8-8508-94727333C95C}" destId="{1DD00EAD-FF49-4452-9616-8425FDD5829A}" srcOrd="0" destOrd="0" presId="urn:microsoft.com/office/officeart/2005/8/layout/chevronAccent+Icon"/>
    <dgm:cxn modelId="{EDE1AFC9-B972-44FC-9E96-1045B86E9ED7}" type="presParOf" srcId="{4388E9C8-D910-49B8-8508-94727333C95C}" destId="{D2F184E5-A4F8-4BC3-8128-BFB49B8EAA7D}" srcOrd="1" destOrd="0" presId="urn:microsoft.com/office/officeart/2005/8/layout/chevronAccent+Icon"/>
    <dgm:cxn modelId="{87A59B80-B6A7-4E1D-967F-5747F70D14B2}" type="presParOf" srcId="{D5BDD60A-0B96-4AB6-AD25-84624EE23AB7}" destId="{5893AFCF-610A-483B-8A17-62CEFD17212B}" srcOrd="7" destOrd="0" presId="urn:microsoft.com/office/officeart/2005/8/layout/chevronAccent+Icon"/>
    <dgm:cxn modelId="{22387E8E-5B45-4684-B85E-1C4E69FCD8CA}" type="presParOf" srcId="{D5BDD60A-0B96-4AB6-AD25-84624EE23AB7}" destId="{1B7EEE80-46DB-4367-B006-640CD4D98D16}" srcOrd="8" destOrd="0" presId="urn:microsoft.com/office/officeart/2005/8/layout/chevronAccent+Icon"/>
    <dgm:cxn modelId="{11082BDF-13A4-4073-955F-66D2C2DE218B}" type="presParOf" srcId="{1B7EEE80-46DB-4367-B006-640CD4D98D16}" destId="{9394F637-EB43-4297-8A97-15A6B26098F6}" srcOrd="0" destOrd="0" presId="urn:microsoft.com/office/officeart/2005/8/layout/chevronAccent+Icon"/>
    <dgm:cxn modelId="{416BE19A-E768-4497-8DC1-2A8BF8327120}" type="presParOf" srcId="{1B7EEE80-46DB-4367-B006-640CD4D98D16}" destId="{713BDE94-8628-4D5A-9616-3B4519DD604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19EEA-81A5-4FA0-80C2-C2F7946B5007}">
      <dsp:nvSpPr>
        <dsp:cNvPr id="0" name=""/>
        <dsp:cNvSpPr/>
      </dsp:nvSpPr>
      <dsp:spPr>
        <a:xfrm>
          <a:off x="155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9D392-FF69-48DF-8E49-672FE43DCCF2}">
      <dsp:nvSpPr>
        <dsp:cNvPr id="0" name=""/>
        <dsp:cNvSpPr/>
      </dsp:nvSpPr>
      <dsp:spPr>
        <a:xfrm>
          <a:off x="466481"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Sputnik</a:t>
          </a:r>
        </a:p>
      </dsp:txBody>
      <dsp:txXfrm>
        <a:off x="486192" y="1538200"/>
        <a:ext cx="1432837" cy="633555"/>
      </dsp:txXfrm>
    </dsp:sp>
    <dsp:sp modelId="{C71CB52C-1F2E-43A7-9708-7BF327CDCC87}">
      <dsp:nvSpPr>
        <dsp:cNvPr id="0" name=""/>
        <dsp:cNvSpPr/>
      </dsp:nvSpPr>
      <dsp:spPr>
        <a:xfrm>
          <a:off x="1992982"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CC79E8-4FD3-41CC-AA4B-AD1979FE19B0}">
      <dsp:nvSpPr>
        <dsp:cNvPr id="0" name=""/>
        <dsp:cNvSpPr/>
      </dsp:nvSpPr>
      <dsp:spPr>
        <a:xfrm>
          <a:off x="2457906"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NASA</a:t>
          </a:r>
        </a:p>
      </dsp:txBody>
      <dsp:txXfrm>
        <a:off x="2477617" y="1538200"/>
        <a:ext cx="1432837" cy="633555"/>
      </dsp:txXfrm>
    </dsp:sp>
    <dsp:sp modelId="{CE9EB4BB-BFCF-47EF-AC63-FA849AF6675B}">
      <dsp:nvSpPr>
        <dsp:cNvPr id="0" name=""/>
        <dsp:cNvSpPr/>
      </dsp:nvSpPr>
      <dsp:spPr>
        <a:xfrm>
          <a:off x="398440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5FCFAC-C050-45D3-8B7F-3AD50226CE76}">
      <dsp:nvSpPr>
        <dsp:cNvPr id="0" name=""/>
        <dsp:cNvSpPr/>
      </dsp:nvSpPr>
      <dsp:spPr>
        <a:xfrm>
          <a:off x="444933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First Cell Phone</a:t>
          </a:r>
        </a:p>
      </dsp:txBody>
      <dsp:txXfrm>
        <a:off x="4469043" y="1538200"/>
        <a:ext cx="1432837" cy="633555"/>
      </dsp:txXfrm>
    </dsp:sp>
    <dsp:sp modelId="{1DD00EAD-FF49-4452-9616-8425FDD5829A}">
      <dsp:nvSpPr>
        <dsp:cNvPr id="0" name=""/>
        <dsp:cNvSpPr/>
      </dsp:nvSpPr>
      <dsp:spPr>
        <a:xfrm>
          <a:off x="5975833"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F184E5-A4F8-4BC3-8128-BFB49B8EAA7D}">
      <dsp:nvSpPr>
        <dsp:cNvPr id="0" name=""/>
        <dsp:cNvSpPr/>
      </dsp:nvSpPr>
      <dsp:spPr>
        <a:xfrm>
          <a:off x="6440757"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World Wide Web</a:t>
          </a:r>
        </a:p>
      </dsp:txBody>
      <dsp:txXfrm>
        <a:off x="6460468" y="1538200"/>
        <a:ext cx="1432837" cy="633555"/>
      </dsp:txXfrm>
    </dsp:sp>
    <dsp:sp modelId="{9394F637-EB43-4297-8A97-15A6B26098F6}">
      <dsp:nvSpPr>
        <dsp:cNvPr id="0" name=""/>
        <dsp:cNvSpPr/>
      </dsp:nvSpPr>
      <dsp:spPr>
        <a:xfrm>
          <a:off x="7967258"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BDE94-8628-4D5A-9616-3B4519DD604C}">
      <dsp:nvSpPr>
        <dsp:cNvPr id="0" name=""/>
        <dsp:cNvSpPr/>
      </dsp:nvSpPr>
      <dsp:spPr>
        <a:xfrm>
          <a:off x="843218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5</a:t>
          </a:r>
          <a:r>
            <a:rPr lang="en-US" sz="1600" kern="1200" baseline="30000" dirty="0"/>
            <a:t>th</a:t>
          </a:r>
          <a:r>
            <a:rPr lang="en-US" sz="1600" kern="1200" dirty="0"/>
            <a:t> Generation Fighter Jet</a:t>
          </a:r>
        </a:p>
      </dsp:txBody>
      <dsp:txXfrm>
        <a:off x="8451893" y="1538200"/>
        <a:ext cx="1432837" cy="633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19EEA-81A5-4FA0-80C2-C2F7946B5007}">
      <dsp:nvSpPr>
        <dsp:cNvPr id="0" name=""/>
        <dsp:cNvSpPr/>
      </dsp:nvSpPr>
      <dsp:spPr>
        <a:xfrm>
          <a:off x="155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9D392-FF69-48DF-8E49-672FE43DCCF2}">
      <dsp:nvSpPr>
        <dsp:cNvPr id="0" name=""/>
        <dsp:cNvSpPr/>
      </dsp:nvSpPr>
      <dsp:spPr>
        <a:xfrm>
          <a:off x="466481"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Sputnik</a:t>
          </a:r>
        </a:p>
      </dsp:txBody>
      <dsp:txXfrm>
        <a:off x="486192" y="1538200"/>
        <a:ext cx="1432837" cy="633555"/>
      </dsp:txXfrm>
    </dsp:sp>
    <dsp:sp modelId="{C71CB52C-1F2E-43A7-9708-7BF327CDCC87}">
      <dsp:nvSpPr>
        <dsp:cNvPr id="0" name=""/>
        <dsp:cNvSpPr/>
      </dsp:nvSpPr>
      <dsp:spPr>
        <a:xfrm>
          <a:off x="1992982"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CC79E8-4FD3-41CC-AA4B-AD1979FE19B0}">
      <dsp:nvSpPr>
        <dsp:cNvPr id="0" name=""/>
        <dsp:cNvSpPr/>
      </dsp:nvSpPr>
      <dsp:spPr>
        <a:xfrm>
          <a:off x="2457906"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NASA</a:t>
          </a:r>
        </a:p>
      </dsp:txBody>
      <dsp:txXfrm>
        <a:off x="2477617" y="1538200"/>
        <a:ext cx="1432837" cy="633555"/>
      </dsp:txXfrm>
    </dsp:sp>
    <dsp:sp modelId="{CE9EB4BB-BFCF-47EF-AC63-FA849AF6675B}">
      <dsp:nvSpPr>
        <dsp:cNvPr id="0" name=""/>
        <dsp:cNvSpPr/>
      </dsp:nvSpPr>
      <dsp:spPr>
        <a:xfrm>
          <a:off x="398440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5FCFAC-C050-45D3-8B7F-3AD50226CE76}">
      <dsp:nvSpPr>
        <dsp:cNvPr id="0" name=""/>
        <dsp:cNvSpPr/>
      </dsp:nvSpPr>
      <dsp:spPr>
        <a:xfrm>
          <a:off x="444933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First Cell Phone</a:t>
          </a:r>
        </a:p>
      </dsp:txBody>
      <dsp:txXfrm>
        <a:off x="4469043" y="1538200"/>
        <a:ext cx="1432837" cy="633555"/>
      </dsp:txXfrm>
    </dsp:sp>
    <dsp:sp modelId="{1DD00EAD-FF49-4452-9616-8425FDD5829A}">
      <dsp:nvSpPr>
        <dsp:cNvPr id="0" name=""/>
        <dsp:cNvSpPr/>
      </dsp:nvSpPr>
      <dsp:spPr>
        <a:xfrm>
          <a:off x="5975833"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F184E5-A4F8-4BC3-8128-BFB49B8EAA7D}">
      <dsp:nvSpPr>
        <dsp:cNvPr id="0" name=""/>
        <dsp:cNvSpPr/>
      </dsp:nvSpPr>
      <dsp:spPr>
        <a:xfrm>
          <a:off x="6440757"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World Wide Web</a:t>
          </a:r>
        </a:p>
      </dsp:txBody>
      <dsp:txXfrm>
        <a:off x="6460468" y="1538200"/>
        <a:ext cx="1432837" cy="633555"/>
      </dsp:txXfrm>
    </dsp:sp>
    <dsp:sp modelId="{9394F637-EB43-4297-8A97-15A6B26098F6}">
      <dsp:nvSpPr>
        <dsp:cNvPr id="0" name=""/>
        <dsp:cNvSpPr/>
      </dsp:nvSpPr>
      <dsp:spPr>
        <a:xfrm>
          <a:off x="7967258"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BDE94-8628-4D5A-9616-3B4519DD604C}">
      <dsp:nvSpPr>
        <dsp:cNvPr id="0" name=""/>
        <dsp:cNvSpPr/>
      </dsp:nvSpPr>
      <dsp:spPr>
        <a:xfrm>
          <a:off x="843218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5</a:t>
          </a:r>
          <a:r>
            <a:rPr lang="en-US" sz="1600" kern="1200" baseline="30000" dirty="0"/>
            <a:t>th</a:t>
          </a:r>
          <a:r>
            <a:rPr lang="en-US" sz="1600" kern="1200" dirty="0"/>
            <a:t> Generation Fighter Jet</a:t>
          </a:r>
        </a:p>
      </dsp:txBody>
      <dsp:txXfrm>
        <a:off x="8451893" y="1538200"/>
        <a:ext cx="1432837" cy="633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19EEA-81A5-4FA0-80C2-C2F7946B5007}">
      <dsp:nvSpPr>
        <dsp:cNvPr id="0" name=""/>
        <dsp:cNvSpPr/>
      </dsp:nvSpPr>
      <dsp:spPr>
        <a:xfrm>
          <a:off x="155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9D392-FF69-48DF-8E49-672FE43DCCF2}">
      <dsp:nvSpPr>
        <dsp:cNvPr id="0" name=""/>
        <dsp:cNvSpPr/>
      </dsp:nvSpPr>
      <dsp:spPr>
        <a:xfrm>
          <a:off x="466481"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Sputnik</a:t>
          </a:r>
        </a:p>
      </dsp:txBody>
      <dsp:txXfrm>
        <a:off x="486192" y="1538200"/>
        <a:ext cx="1432837" cy="633555"/>
      </dsp:txXfrm>
    </dsp:sp>
    <dsp:sp modelId="{C71CB52C-1F2E-43A7-9708-7BF327CDCC87}">
      <dsp:nvSpPr>
        <dsp:cNvPr id="0" name=""/>
        <dsp:cNvSpPr/>
      </dsp:nvSpPr>
      <dsp:spPr>
        <a:xfrm>
          <a:off x="1992982"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CC79E8-4FD3-41CC-AA4B-AD1979FE19B0}">
      <dsp:nvSpPr>
        <dsp:cNvPr id="0" name=""/>
        <dsp:cNvSpPr/>
      </dsp:nvSpPr>
      <dsp:spPr>
        <a:xfrm>
          <a:off x="2457906"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NASA</a:t>
          </a:r>
        </a:p>
      </dsp:txBody>
      <dsp:txXfrm>
        <a:off x="2477617" y="1538200"/>
        <a:ext cx="1432837" cy="633555"/>
      </dsp:txXfrm>
    </dsp:sp>
    <dsp:sp modelId="{CE9EB4BB-BFCF-47EF-AC63-FA849AF6675B}">
      <dsp:nvSpPr>
        <dsp:cNvPr id="0" name=""/>
        <dsp:cNvSpPr/>
      </dsp:nvSpPr>
      <dsp:spPr>
        <a:xfrm>
          <a:off x="398440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5FCFAC-C050-45D3-8B7F-3AD50226CE76}">
      <dsp:nvSpPr>
        <dsp:cNvPr id="0" name=""/>
        <dsp:cNvSpPr/>
      </dsp:nvSpPr>
      <dsp:spPr>
        <a:xfrm>
          <a:off x="444933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First Cell Phone</a:t>
          </a:r>
        </a:p>
      </dsp:txBody>
      <dsp:txXfrm>
        <a:off x="4469043" y="1538200"/>
        <a:ext cx="1432837" cy="633555"/>
      </dsp:txXfrm>
    </dsp:sp>
    <dsp:sp modelId="{1DD00EAD-FF49-4452-9616-8425FDD5829A}">
      <dsp:nvSpPr>
        <dsp:cNvPr id="0" name=""/>
        <dsp:cNvSpPr/>
      </dsp:nvSpPr>
      <dsp:spPr>
        <a:xfrm>
          <a:off x="5975833"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F184E5-A4F8-4BC3-8128-BFB49B8EAA7D}">
      <dsp:nvSpPr>
        <dsp:cNvPr id="0" name=""/>
        <dsp:cNvSpPr/>
      </dsp:nvSpPr>
      <dsp:spPr>
        <a:xfrm>
          <a:off x="6440757"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World Wide Web</a:t>
          </a:r>
        </a:p>
      </dsp:txBody>
      <dsp:txXfrm>
        <a:off x="6460468" y="1538200"/>
        <a:ext cx="1432837" cy="633555"/>
      </dsp:txXfrm>
    </dsp:sp>
    <dsp:sp modelId="{9394F637-EB43-4297-8A97-15A6B26098F6}">
      <dsp:nvSpPr>
        <dsp:cNvPr id="0" name=""/>
        <dsp:cNvSpPr/>
      </dsp:nvSpPr>
      <dsp:spPr>
        <a:xfrm>
          <a:off x="7967258"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BDE94-8628-4D5A-9616-3B4519DD604C}">
      <dsp:nvSpPr>
        <dsp:cNvPr id="0" name=""/>
        <dsp:cNvSpPr/>
      </dsp:nvSpPr>
      <dsp:spPr>
        <a:xfrm>
          <a:off x="843218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5</a:t>
          </a:r>
          <a:r>
            <a:rPr lang="en-US" sz="1600" kern="1200" baseline="30000" dirty="0"/>
            <a:t>th</a:t>
          </a:r>
          <a:r>
            <a:rPr lang="en-US" sz="1600" kern="1200" dirty="0"/>
            <a:t> Generation Fighter Jet</a:t>
          </a:r>
        </a:p>
      </dsp:txBody>
      <dsp:txXfrm>
        <a:off x="8451893" y="1538200"/>
        <a:ext cx="1432837" cy="6335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19EEA-81A5-4FA0-80C2-C2F7946B5007}">
      <dsp:nvSpPr>
        <dsp:cNvPr id="0" name=""/>
        <dsp:cNvSpPr/>
      </dsp:nvSpPr>
      <dsp:spPr>
        <a:xfrm>
          <a:off x="155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9D392-FF69-48DF-8E49-672FE43DCCF2}">
      <dsp:nvSpPr>
        <dsp:cNvPr id="0" name=""/>
        <dsp:cNvSpPr/>
      </dsp:nvSpPr>
      <dsp:spPr>
        <a:xfrm>
          <a:off x="466481"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Sputnik</a:t>
          </a:r>
        </a:p>
      </dsp:txBody>
      <dsp:txXfrm>
        <a:off x="486192" y="1538200"/>
        <a:ext cx="1432837" cy="633555"/>
      </dsp:txXfrm>
    </dsp:sp>
    <dsp:sp modelId="{C71CB52C-1F2E-43A7-9708-7BF327CDCC87}">
      <dsp:nvSpPr>
        <dsp:cNvPr id="0" name=""/>
        <dsp:cNvSpPr/>
      </dsp:nvSpPr>
      <dsp:spPr>
        <a:xfrm>
          <a:off x="1992982"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CC79E8-4FD3-41CC-AA4B-AD1979FE19B0}">
      <dsp:nvSpPr>
        <dsp:cNvPr id="0" name=""/>
        <dsp:cNvSpPr/>
      </dsp:nvSpPr>
      <dsp:spPr>
        <a:xfrm>
          <a:off x="2457906"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NASA</a:t>
          </a:r>
        </a:p>
      </dsp:txBody>
      <dsp:txXfrm>
        <a:off x="2477617" y="1538200"/>
        <a:ext cx="1432837" cy="633555"/>
      </dsp:txXfrm>
    </dsp:sp>
    <dsp:sp modelId="{CE9EB4BB-BFCF-47EF-AC63-FA849AF6675B}">
      <dsp:nvSpPr>
        <dsp:cNvPr id="0" name=""/>
        <dsp:cNvSpPr/>
      </dsp:nvSpPr>
      <dsp:spPr>
        <a:xfrm>
          <a:off x="3984407"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5FCFAC-C050-45D3-8B7F-3AD50226CE76}">
      <dsp:nvSpPr>
        <dsp:cNvPr id="0" name=""/>
        <dsp:cNvSpPr/>
      </dsp:nvSpPr>
      <dsp:spPr>
        <a:xfrm>
          <a:off x="444933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First Cell Phone</a:t>
          </a:r>
        </a:p>
      </dsp:txBody>
      <dsp:txXfrm>
        <a:off x="4469043" y="1538200"/>
        <a:ext cx="1432837" cy="633555"/>
      </dsp:txXfrm>
    </dsp:sp>
    <dsp:sp modelId="{1DD00EAD-FF49-4452-9616-8425FDD5829A}">
      <dsp:nvSpPr>
        <dsp:cNvPr id="0" name=""/>
        <dsp:cNvSpPr/>
      </dsp:nvSpPr>
      <dsp:spPr>
        <a:xfrm>
          <a:off x="5975833"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F184E5-A4F8-4BC3-8128-BFB49B8EAA7D}">
      <dsp:nvSpPr>
        <dsp:cNvPr id="0" name=""/>
        <dsp:cNvSpPr/>
      </dsp:nvSpPr>
      <dsp:spPr>
        <a:xfrm>
          <a:off x="6440757"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World Wide Web</a:t>
          </a:r>
        </a:p>
      </dsp:txBody>
      <dsp:txXfrm>
        <a:off x="6460468" y="1538200"/>
        <a:ext cx="1432837" cy="633555"/>
      </dsp:txXfrm>
    </dsp:sp>
    <dsp:sp modelId="{9394F637-EB43-4297-8A97-15A6B26098F6}">
      <dsp:nvSpPr>
        <dsp:cNvPr id="0" name=""/>
        <dsp:cNvSpPr/>
      </dsp:nvSpPr>
      <dsp:spPr>
        <a:xfrm>
          <a:off x="7967258" y="1350244"/>
          <a:ext cx="1743465" cy="672977"/>
        </a:xfrm>
        <a:prstGeom prst="chevron">
          <a:avLst>
            <a:gd name="adj" fmla="val 4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BDE94-8628-4D5A-9616-3B4519DD604C}">
      <dsp:nvSpPr>
        <dsp:cNvPr id="0" name=""/>
        <dsp:cNvSpPr/>
      </dsp:nvSpPr>
      <dsp:spPr>
        <a:xfrm>
          <a:off x="8432182" y="1518489"/>
          <a:ext cx="1472259" cy="672977"/>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5</a:t>
          </a:r>
          <a:r>
            <a:rPr lang="en-US" sz="1600" kern="1200" baseline="30000" dirty="0"/>
            <a:t>th</a:t>
          </a:r>
          <a:r>
            <a:rPr lang="en-US" sz="1600" kern="1200" dirty="0"/>
            <a:t> Generation Fighter Jet</a:t>
          </a:r>
        </a:p>
      </dsp:txBody>
      <dsp:txXfrm>
        <a:off x="8451893" y="1538200"/>
        <a:ext cx="1432837" cy="6335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Fort_Worth,_Texas" TargetMode="External"/><Relationship Id="rId7" Type="http://schemas.openxmlformats.org/officeDocument/2006/relationships/hyperlink" Target="https://en.wikipedia.org/wiki/Attack_aircraft"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Air_superiority_fighter" TargetMode="External"/><Relationship Id="rId5" Type="http://schemas.openxmlformats.org/officeDocument/2006/relationships/hyperlink" Target="https://en.wikipedia.org/wiki/Multirole_combat_aircraft" TargetMode="External"/><Relationship Id="rId4" Type="http://schemas.openxmlformats.org/officeDocument/2006/relationships/hyperlink" Target="https://en.wikipedia.org/wiki/Stealth_aircraf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Fort_Worth,_Texas" TargetMode="External"/><Relationship Id="rId7" Type="http://schemas.openxmlformats.org/officeDocument/2006/relationships/hyperlink" Target="https://en.wikipedia.org/wiki/Attack_aircraf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Air_superiority_fighter" TargetMode="External"/><Relationship Id="rId5" Type="http://schemas.openxmlformats.org/officeDocument/2006/relationships/hyperlink" Target="https://en.wikipedia.org/wiki/Multirole_combat_aircraft" TargetMode="External"/><Relationship Id="rId4" Type="http://schemas.openxmlformats.org/officeDocument/2006/relationships/hyperlink" Target="https://en.wikipedia.org/wiki/Stealth_aircraf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Fort_Worth,_Texas" TargetMode="External"/><Relationship Id="rId7" Type="http://schemas.openxmlformats.org/officeDocument/2006/relationships/hyperlink" Target="https://en.wikipedia.org/wiki/Attack_aircraft"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Air_superiority_fighter" TargetMode="External"/><Relationship Id="rId5" Type="http://schemas.openxmlformats.org/officeDocument/2006/relationships/hyperlink" Target="https://en.wikipedia.org/wiki/Multirole_combat_aircraft" TargetMode="External"/><Relationship Id="rId4" Type="http://schemas.openxmlformats.org/officeDocument/2006/relationships/hyperlink" Target="https://en.wikipedia.org/wiki/Stealth_aircraf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Fort_Worth,_Texas" TargetMode="External"/><Relationship Id="rId7" Type="http://schemas.openxmlformats.org/officeDocument/2006/relationships/hyperlink" Target="https://en.wikipedia.org/wiki/Attack_aircraf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Air_superiority_fighter" TargetMode="External"/><Relationship Id="rId5" Type="http://schemas.openxmlformats.org/officeDocument/2006/relationships/hyperlink" Target="https://en.wikipedia.org/wiki/Multirole_combat_aircraft" TargetMode="External"/><Relationship Id="rId4" Type="http://schemas.openxmlformats.org/officeDocument/2006/relationships/hyperlink" Target="https://en.wikipedia.org/wiki/Stealth_aircraf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B3D40"/>
                </a:solidFill>
                <a:effectLst/>
                <a:latin typeface="Ubuntu"/>
              </a:rPr>
              <a:t>The Sputnik Era</a:t>
            </a:r>
            <a:br>
              <a:rPr lang="en-US" b="1" i="0" dirty="0">
                <a:solidFill>
                  <a:srgbClr val="3B3D40"/>
                </a:solidFill>
                <a:effectLst/>
                <a:latin typeface="Ubuntu"/>
              </a:rPr>
            </a:br>
            <a:r>
              <a:rPr lang="en-US" b="0" i="0" dirty="0">
                <a:solidFill>
                  <a:srgbClr val="3B3D40"/>
                </a:solidFill>
                <a:effectLst/>
                <a:latin typeface="Ubuntu"/>
              </a:rPr>
              <a:t>The spark that put the U.S. on the path to technology and innovation was the launch of the Russian satellite, Sputnik, into space. The year was 1957, and Americans put their competitive spirit into motion. Under the leadership of Presidents Dwight D. Eisenhower and John F. Kennedy, Americans were challenged to step up and become leaders in science, technology, engineering and math.</a:t>
            </a:r>
          </a:p>
          <a:p>
            <a:endParaRPr lang="en-US" b="0" i="0" dirty="0">
              <a:solidFill>
                <a:srgbClr val="3B3D40"/>
              </a:solidFill>
              <a:effectLst/>
              <a:latin typeface="Ubuntu"/>
            </a:endParaRPr>
          </a:p>
          <a:p>
            <a:r>
              <a:rPr lang="en-US" b="1" i="0" dirty="0">
                <a:solidFill>
                  <a:srgbClr val="3B3D40"/>
                </a:solidFill>
                <a:effectLst/>
                <a:latin typeface="Ubuntu"/>
              </a:rPr>
              <a:t>NASA</a:t>
            </a:r>
            <a:br>
              <a:rPr lang="en-US" dirty="0"/>
            </a:br>
            <a:r>
              <a:rPr lang="en-US" b="0" i="0" dirty="0">
                <a:solidFill>
                  <a:srgbClr val="3B3D40"/>
                </a:solidFill>
                <a:effectLst/>
                <a:latin typeface="Ubuntu"/>
              </a:rPr>
              <a:t>In 1958, President Eisenhower proposed the creation of the National Aeronautics and Space Administration, NASA. The legislation was signed to create the new government agency, and a space program was born. When Eisenhower left office in 1961, President Kennedy continued to push for innovation in the areas of STEM – putting the first American on the moon, among other accomplishments.</a:t>
            </a:r>
          </a:p>
          <a:p>
            <a:endParaRPr lang="en-US" b="0" i="0" dirty="0">
              <a:solidFill>
                <a:srgbClr val="3B3D40"/>
              </a:solidFill>
              <a:effectLst/>
              <a:latin typeface="Ubuntu"/>
            </a:endParaRPr>
          </a:p>
          <a:p>
            <a:r>
              <a:rPr lang="en-US" b="1" i="0" dirty="0" err="1">
                <a:solidFill>
                  <a:srgbClr val="3B3D40"/>
                </a:solidFill>
                <a:effectLst/>
                <a:latin typeface="Ubuntu"/>
              </a:rPr>
              <a:t>1970s</a:t>
            </a:r>
            <a:r>
              <a:rPr lang="en-US" b="1" i="0" dirty="0">
                <a:solidFill>
                  <a:srgbClr val="3B3D40"/>
                </a:solidFill>
                <a:effectLst/>
                <a:latin typeface="Ubuntu"/>
              </a:rPr>
              <a:t>/</a:t>
            </a:r>
            <a:r>
              <a:rPr lang="en-US" b="1" i="0" dirty="0" err="1">
                <a:solidFill>
                  <a:srgbClr val="3B3D40"/>
                </a:solidFill>
                <a:effectLst/>
                <a:latin typeface="Ubuntu"/>
              </a:rPr>
              <a:t>1980s</a:t>
            </a:r>
            <a:br>
              <a:rPr lang="en-US" dirty="0"/>
            </a:br>
            <a:r>
              <a:rPr lang="en-US" b="0" i="0" dirty="0">
                <a:solidFill>
                  <a:srgbClr val="3B3D40"/>
                </a:solidFill>
                <a:effectLst/>
                <a:latin typeface="Ubuntu"/>
              </a:rPr>
              <a:t>The </a:t>
            </a:r>
            <a:r>
              <a:rPr lang="en-US" b="0" i="0" dirty="0" err="1">
                <a:solidFill>
                  <a:srgbClr val="3B3D40"/>
                </a:solidFill>
                <a:effectLst/>
                <a:latin typeface="Ubuntu"/>
              </a:rPr>
              <a:t>1970s</a:t>
            </a:r>
            <a:r>
              <a:rPr lang="en-US" b="0" i="0" dirty="0">
                <a:solidFill>
                  <a:srgbClr val="3B3D40"/>
                </a:solidFill>
                <a:effectLst/>
                <a:latin typeface="Ubuntu"/>
              </a:rPr>
              <a:t> and </a:t>
            </a:r>
            <a:r>
              <a:rPr lang="en-US" b="0" i="0" dirty="0" err="1">
                <a:solidFill>
                  <a:srgbClr val="3B3D40"/>
                </a:solidFill>
                <a:effectLst/>
                <a:latin typeface="Ubuntu"/>
              </a:rPr>
              <a:t>80s</a:t>
            </a:r>
            <a:r>
              <a:rPr lang="en-US" b="0" i="0" dirty="0">
                <a:solidFill>
                  <a:srgbClr val="3B3D40"/>
                </a:solidFill>
                <a:effectLst/>
                <a:latin typeface="Ubuntu"/>
              </a:rPr>
              <a:t> continued to see a push that encouraged science education, and many national science programs were established to further advance the topic. The </a:t>
            </a:r>
            <a:r>
              <a:rPr lang="en-US" b="0" i="0" dirty="0" err="1">
                <a:solidFill>
                  <a:srgbClr val="3B3D40"/>
                </a:solidFill>
                <a:effectLst/>
                <a:latin typeface="Ubuntu"/>
              </a:rPr>
              <a:t>1980s</a:t>
            </a:r>
            <a:r>
              <a:rPr lang="en-US" b="0" i="0" dirty="0">
                <a:solidFill>
                  <a:srgbClr val="3B3D40"/>
                </a:solidFill>
                <a:effectLst/>
                <a:latin typeface="Ubuntu"/>
              </a:rPr>
              <a:t> also brought about big achievements in science and technology – the first cell phone, the first permanent artificial heart, the first Space Shuttle launch, and the first personal computer</a:t>
            </a:r>
          </a:p>
          <a:p>
            <a:endParaRPr lang="en-US" b="0" i="0" dirty="0">
              <a:solidFill>
                <a:srgbClr val="3B3D40"/>
              </a:solidFill>
              <a:effectLst/>
              <a:latin typeface="Ubuntu"/>
            </a:endParaRPr>
          </a:p>
          <a:p>
            <a:r>
              <a:rPr lang="en-US" b="1" i="0" dirty="0" err="1">
                <a:solidFill>
                  <a:srgbClr val="3B3D40"/>
                </a:solidFill>
                <a:effectLst/>
                <a:latin typeface="Ubuntu"/>
              </a:rPr>
              <a:t>1990s</a:t>
            </a:r>
            <a:br>
              <a:rPr lang="en-US" dirty="0"/>
            </a:br>
            <a:r>
              <a:rPr lang="en-US" b="0" i="0" dirty="0">
                <a:solidFill>
                  <a:srgbClr val="3B3D40"/>
                </a:solidFill>
                <a:effectLst/>
                <a:latin typeface="Ubuntu"/>
              </a:rPr>
              <a:t>In the </a:t>
            </a:r>
            <a:r>
              <a:rPr lang="en-US" b="0" i="0" dirty="0" err="1">
                <a:solidFill>
                  <a:srgbClr val="3B3D40"/>
                </a:solidFill>
                <a:effectLst/>
                <a:latin typeface="Ubuntu"/>
              </a:rPr>
              <a:t>1990s</a:t>
            </a:r>
            <a:r>
              <a:rPr lang="en-US" b="0" i="0" dirty="0">
                <a:solidFill>
                  <a:srgbClr val="3B3D40"/>
                </a:solidFill>
                <a:effectLst/>
                <a:latin typeface="Ubuntu"/>
              </a:rPr>
              <a:t>, many education councils, such as the National Science Education Standards and the National Council of Teachers of Mathematics, helped guide U.S. educators’ classrooms with standards and guidelines that shaped their curriculum to better prepare K-12 students in STEM.</a:t>
            </a:r>
          </a:p>
          <a:p>
            <a:endParaRPr lang="en-US" b="0" i="0" dirty="0">
              <a:solidFill>
                <a:srgbClr val="3B3D40"/>
              </a:solidFill>
              <a:effectLst/>
              <a:latin typeface="Ubuntu"/>
            </a:endParaRPr>
          </a:p>
          <a:p>
            <a:r>
              <a:rPr lang="en-US" b="1" i="0" dirty="0" err="1">
                <a:solidFill>
                  <a:srgbClr val="3B3D40"/>
                </a:solidFill>
                <a:effectLst/>
                <a:latin typeface="Ubuntu"/>
              </a:rPr>
              <a:t>2000s</a:t>
            </a:r>
            <a:endParaRPr lang="en-US" b="1" i="0" dirty="0">
              <a:solidFill>
                <a:srgbClr val="3B3D40"/>
              </a:solidFill>
              <a:effectLst/>
              <a:latin typeface="Ubuntu"/>
            </a:endParaRPr>
          </a:p>
          <a:p>
            <a:r>
              <a:rPr lang="en-US" b="0" i="0" dirty="0">
                <a:solidFill>
                  <a:srgbClr val="202122"/>
                </a:solidFill>
                <a:effectLst/>
                <a:latin typeface="Arial" panose="020B0604020202020204" pitchFamily="34" charset="0"/>
              </a:rPr>
              <a:t>The first F-</a:t>
            </a:r>
            <a:r>
              <a:rPr lang="en-US" b="0" i="0" dirty="0" err="1">
                <a:solidFill>
                  <a:srgbClr val="202122"/>
                </a:solidFill>
                <a:effectLst/>
                <a:latin typeface="Arial" panose="020B0604020202020204" pitchFamily="34" charset="0"/>
              </a:rPr>
              <a:t>35A</a:t>
            </a:r>
            <a:r>
              <a:rPr lang="en-US" b="0" i="0" dirty="0">
                <a:solidFill>
                  <a:srgbClr val="202122"/>
                </a:solidFill>
                <a:effectLst/>
                <a:latin typeface="Arial" panose="020B0604020202020204" pitchFamily="34" charset="0"/>
              </a:rPr>
              <a:t>, was rolled out in </a:t>
            </a:r>
            <a:r>
              <a:rPr lang="en-US" b="0" i="0" u="none" strike="noStrike" dirty="0">
                <a:solidFill>
                  <a:srgbClr val="0645AD"/>
                </a:solidFill>
                <a:effectLst/>
                <a:latin typeface="Arial" panose="020B0604020202020204" pitchFamily="34" charset="0"/>
                <a:hlinkClick r:id="rId3" tooltip="Fort Worth, Texas"/>
              </a:rPr>
              <a:t>Fort Worth, Texas</a:t>
            </a:r>
            <a:r>
              <a:rPr lang="en-US" b="0" i="0" u="none" strike="noStrike" dirty="0">
                <a:solidFill>
                  <a:srgbClr val="0645AD"/>
                </a:solidFill>
                <a:effectLst/>
                <a:latin typeface="Arial" panose="020B0604020202020204" pitchFamily="34" charset="0"/>
              </a:rPr>
              <a:t> by Lockheed Martin </a:t>
            </a:r>
            <a:r>
              <a:rPr lang="en-US" b="0" i="0" u="none" strike="noStrike" dirty="0" err="1">
                <a:solidFill>
                  <a:srgbClr val="0645AD"/>
                </a:solidFill>
                <a:effectLst/>
                <a:latin typeface="Arial" panose="020B0604020202020204" pitchFamily="34" charset="0"/>
              </a:rPr>
              <a:t>Aeronuatics</a:t>
            </a:r>
            <a:r>
              <a:rPr lang="en-US" b="0" i="0" u="none" strike="noStrike"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 on 19 February 2006 and first flew on 15 December 2006.</a:t>
            </a:r>
            <a:r>
              <a:rPr lang="en-US" b="0" i="0" dirty="0">
                <a:solidFill>
                  <a:srgbClr val="3B3D40"/>
                </a:solidFill>
                <a:effectLst/>
                <a:latin typeface="Ubuntu"/>
              </a:rPr>
              <a:t> </a:t>
            </a:r>
            <a:r>
              <a:rPr lang="en-US" b="0" i="0" dirty="0">
                <a:solidFill>
                  <a:srgbClr val="202122"/>
                </a:solidFill>
                <a:effectLst/>
                <a:latin typeface="Arial" panose="020B0604020202020204" pitchFamily="34" charset="0"/>
              </a:rPr>
              <a:t>The F-35 is an American family of single-seat, single-engine, all-weather </a:t>
            </a:r>
            <a:r>
              <a:rPr lang="en-US" b="0" i="0" u="none" strike="noStrike" dirty="0">
                <a:solidFill>
                  <a:srgbClr val="0645AD"/>
                </a:solidFill>
                <a:effectLst/>
                <a:latin typeface="Arial" panose="020B0604020202020204" pitchFamily="34" charset="0"/>
                <a:hlinkClick r:id="rId4" tooltip="Stealth aircraft"/>
              </a:rPr>
              <a:t>stealth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Multirole combat aircraft"/>
              </a:rPr>
              <a:t>multirole combat aircraft</a:t>
            </a:r>
            <a:r>
              <a:rPr lang="en-US" b="0" i="0" dirty="0">
                <a:solidFill>
                  <a:srgbClr val="202122"/>
                </a:solidFill>
                <a:effectLst/>
                <a:latin typeface="Arial" panose="020B0604020202020204" pitchFamily="34" charset="0"/>
              </a:rPr>
              <a:t> that is intended to perform both </a:t>
            </a:r>
            <a:r>
              <a:rPr lang="en-US" b="0" i="0" u="none" strike="noStrike" dirty="0">
                <a:solidFill>
                  <a:srgbClr val="0645AD"/>
                </a:solidFill>
                <a:effectLst/>
                <a:latin typeface="Arial" panose="020B0604020202020204" pitchFamily="34" charset="0"/>
                <a:hlinkClick r:id="rId6" tooltip="Air superiority fighter"/>
              </a:rPr>
              <a:t>air superiority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7" tooltip="Attack aircraft"/>
              </a:rPr>
              <a:t>strike</a:t>
            </a:r>
            <a:r>
              <a:rPr lang="en-US" b="0" i="0" dirty="0">
                <a:solidFill>
                  <a:srgbClr val="202122"/>
                </a:solidFill>
                <a:effectLst/>
                <a:latin typeface="Arial" panose="020B0604020202020204" pitchFamily="34" charset="0"/>
              </a:rPr>
              <a:t> missions/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Each of these initiatives and </a:t>
            </a:r>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a:t>
            </a:fld>
            <a:endParaRPr lang="en-US" dirty="0"/>
          </a:p>
        </p:txBody>
      </p:sp>
    </p:spTree>
    <p:extLst>
      <p:ext uri="{BB962C8B-B14F-4D97-AF65-F5344CB8AC3E}">
        <p14:creationId xmlns:p14="http://schemas.microsoft.com/office/powerpoint/2010/main" val="199812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instilling this into the current generation, it won’t just be talk – it won’t just be a challenge – it is reality and it starts with each and everyone of you. How will this experience shape your future – how are you Engineering Our Future?</a:t>
            </a:r>
          </a:p>
        </p:txBody>
      </p:sp>
      <p:sp>
        <p:nvSpPr>
          <p:cNvPr id="4" name="Slide Number Placeholder 3"/>
          <p:cNvSpPr>
            <a:spLocks noGrp="1"/>
          </p:cNvSpPr>
          <p:nvPr>
            <p:ph type="sldNum" sz="quarter" idx="5"/>
          </p:nvPr>
        </p:nvSpPr>
        <p:spPr/>
        <p:txBody>
          <a:bodyPr/>
          <a:lstStyle/>
          <a:p>
            <a:fld id="{C275CD8D-B1D9-4658-A4F0-38CA8D83ED5D}" type="slidenum">
              <a:rPr lang="en-US" smtClean="0"/>
              <a:t>11</a:t>
            </a:fld>
            <a:endParaRPr lang="en-US" dirty="0"/>
          </a:p>
        </p:txBody>
      </p:sp>
    </p:spTree>
    <p:extLst>
      <p:ext uri="{BB962C8B-B14F-4D97-AF65-F5344CB8AC3E}">
        <p14:creationId xmlns:p14="http://schemas.microsoft.com/office/powerpoint/2010/main" val="1578340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B3D40"/>
                </a:solidFill>
                <a:effectLst/>
                <a:latin typeface="Ubuntu"/>
              </a:rPr>
              <a:t>The Sputnik Era</a:t>
            </a:r>
            <a:br>
              <a:rPr lang="en-US" b="1" i="0" dirty="0">
                <a:solidFill>
                  <a:srgbClr val="3B3D40"/>
                </a:solidFill>
                <a:effectLst/>
                <a:latin typeface="Ubuntu"/>
              </a:rPr>
            </a:br>
            <a:r>
              <a:rPr lang="en-US" b="0" i="0" dirty="0">
                <a:solidFill>
                  <a:srgbClr val="3B3D40"/>
                </a:solidFill>
                <a:effectLst/>
                <a:latin typeface="Ubuntu"/>
              </a:rPr>
              <a:t>The spark that put the U.S. on the path to technology and innovation was the launch of the Russian satellite, Sputnik, into space. The year was 1957, and Americans put their competitive spirit into motion. Under the leadership of Presidents Dwight D. Eisenhower and John F. Kennedy, Americans were challenged to step up and become leaders in science, technology, engineering and math.</a:t>
            </a:r>
          </a:p>
          <a:p>
            <a:endParaRPr lang="en-US" b="0" i="0" dirty="0">
              <a:solidFill>
                <a:srgbClr val="3B3D40"/>
              </a:solidFill>
              <a:effectLst/>
              <a:latin typeface="Ubuntu"/>
            </a:endParaRPr>
          </a:p>
          <a:p>
            <a:r>
              <a:rPr lang="en-US" b="1" i="0" dirty="0">
                <a:solidFill>
                  <a:srgbClr val="3B3D40"/>
                </a:solidFill>
                <a:effectLst/>
                <a:latin typeface="Ubuntu"/>
              </a:rPr>
              <a:t>NASA</a:t>
            </a:r>
            <a:br>
              <a:rPr lang="en-US" dirty="0"/>
            </a:br>
            <a:r>
              <a:rPr lang="en-US" b="0" i="0" dirty="0">
                <a:solidFill>
                  <a:srgbClr val="3B3D40"/>
                </a:solidFill>
                <a:effectLst/>
                <a:latin typeface="Ubuntu"/>
              </a:rPr>
              <a:t>In 1958, President Eisenhower proposed the creation of the National Aeronautics and Space Administration, NASA. The legislation was signed to create the new government agency, and a space program was born. When Eisenhower left office in 1961, President Kennedy continued to push for innovation in the areas of STEM – putting the first American on the moon, among other accomplishments.</a:t>
            </a:r>
          </a:p>
          <a:p>
            <a:endParaRPr lang="en-US" b="0" i="0" dirty="0">
              <a:solidFill>
                <a:srgbClr val="3B3D40"/>
              </a:solidFill>
              <a:effectLst/>
              <a:latin typeface="Ubuntu"/>
            </a:endParaRPr>
          </a:p>
          <a:p>
            <a:r>
              <a:rPr lang="en-US" b="1" i="0" dirty="0" err="1">
                <a:solidFill>
                  <a:srgbClr val="3B3D40"/>
                </a:solidFill>
                <a:effectLst/>
                <a:latin typeface="Ubuntu"/>
              </a:rPr>
              <a:t>1970s</a:t>
            </a:r>
            <a:r>
              <a:rPr lang="en-US" b="1" i="0" dirty="0">
                <a:solidFill>
                  <a:srgbClr val="3B3D40"/>
                </a:solidFill>
                <a:effectLst/>
                <a:latin typeface="Ubuntu"/>
              </a:rPr>
              <a:t>/</a:t>
            </a:r>
            <a:r>
              <a:rPr lang="en-US" b="1" i="0" dirty="0" err="1">
                <a:solidFill>
                  <a:srgbClr val="3B3D40"/>
                </a:solidFill>
                <a:effectLst/>
                <a:latin typeface="Ubuntu"/>
              </a:rPr>
              <a:t>1980s</a:t>
            </a:r>
            <a:br>
              <a:rPr lang="en-US" dirty="0"/>
            </a:br>
            <a:r>
              <a:rPr lang="en-US" b="0" i="0" dirty="0">
                <a:solidFill>
                  <a:srgbClr val="3B3D40"/>
                </a:solidFill>
                <a:effectLst/>
                <a:latin typeface="Ubuntu"/>
              </a:rPr>
              <a:t>The </a:t>
            </a:r>
            <a:r>
              <a:rPr lang="en-US" b="0" i="0" dirty="0" err="1">
                <a:solidFill>
                  <a:srgbClr val="3B3D40"/>
                </a:solidFill>
                <a:effectLst/>
                <a:latin typeface="Ubuntu"/>
              </a:rPr>
              <a:t>1970s</a:t>
            </a:r>
            <a:r>
              <a:rPr lang="en-US" b="0" i="0" dirty="0">
                <a:solidFill>
                  <a:srgbClr val="3B3D40"/>
                </a:solidFill>
                <a:effectLst/>
                <a:latin typeface="Ubuntu"/>
              </a:rPr>
              <a:t> and </a:t>
            </a:r>
            <a:r>
              <a:rPr lang="en-US" b="0" i="0" dirty="0" err="1">
                <a:solidFill>
                  <a:srgbClr val="3B3D40"/>
                </a:solidFill>
                <a:effectLst/>
                <a:latin typeface="Ubuntu"/>
              </a:rPr>
              <a:t>80s</a:t>
            </a:r>
            <a:r>
              <a:rPr lang="en-US" b="0" i="0" dirty="0">
                <a:solidFill>
                  <a:srgbClr val="3B3D40"/>
                </a:solidFill>
                <a:effectLst/>
                <a:latin typeface="Ubuntu"/>
              </a:rPr>
              <a:t> continued to see a push that encouraged science education, and many national science programs were established to further advance the topic. The </a:t>
            </a:r>
            <a:r>
              <a:rPr lang="en-US" b="0" i="0" dirty="0" err="1">
                <a:solidFill>
                  <a:srgbClr val="3B3D40"/>
                </a:solidFill>
                <a:effectLst/>
                <a:latin typeface="Ubuntu"/>
              </a:rPr>
              <a:t>1980s</a:t>
            </a:r>
            <a:r>
              <a:rPr lang="en-US" b="0" i="0" dirty="0">
                <a:solidFill>
                  <a:srgbClr val="3B3D40"/>
                </a:solidFill>
                <a:effectLst/>
                <a:latin typeface="Ubuntu"/>
              </a:rPr>
              <a:t> also brought about big achievements in science and technology – the first cell phone, the first permanent artificial heart, the first Space Shuttle launch, and the first personal computer</a:t>
            </a:r>
          </a:p>
          <a:p>
            <a:endParaRPr lang="en-US" b="0" i="0" dirty="0">
              <a:solidFill>
                <a:srgbClr val="3B3D40"/>
              </a:solidFill>
              <a:effectLst/>
              <a:latin typeface="Ubuntu"/>
            </a:endParaRPr>
          </a:p>
          <a:p>
            <a:r>
              <a:rPr lang="en-US" b="1" i="0" dirty="0" err="1">
                <a:solidFill>
                  <a:srgbClr val="3B3D40"/>
                </a:solidFill>
                <a:effectLst/>
                <a:latin typeface="Ubuntu"/>
              </a:rPr>
              <a:t>1990s</a:t>
            </a:r>
            <a:br>
              <a:rPr lang="en-US" dirty="0"/>
            </a:br>
            <a:r>
              <a:rPr lang="en-US" b="0" i="0" dirty="0">
                <a:solidFill>
                  <a:srgbClr val="3B3D40"/>
                </a:solidFill>
                <a:effectLst/>
                <a:latin typeface="Ubuntu"/>
              </a:rPr>
              <a:t>In the </a:t>
            </a:r>
            <a:r>
              <a:rPr lang="en-US" b="0" i="0" dirty="0" err="1">
                <a:solidFill>
                  <a:srgbClr val="3B3D40"/>
                </a:solidFill>
                <a:effectLst/>
                <a:latin typeface="Ubuntu"/>
              </a:rPr>
              <a:t>1990s</a:t>
            </a:r>
            <a:r>
              <a:rPr lang="en-US" b="0" i="0" dirty="0">
                <a:solidFill>
                  <a:srgbClr val="3B3D40"/>
                </a:solidFill>
                <a:effectLst/>
                <a:latin typeface="Ubuntu"/>
              </a:rPr>
              <a:t>, many education councils, such as the National Science Education Standards and the National Council of Teachers of Mathematics, helped guide U.S. educators’ classrooms with standards and guidelines that shaped their curriculum to better prepare K-12 students in STEM.</a:t>
            </a:r>
          </a:p>
          <a:p>
            <a:endParaRPr lang="en-US" b="0" i="0" dirty="0">
              <a:solidFill>
                <a:srgbClr val="3B3D40"/>
              </a:solidFill>
              <a:effectLst/>
              <a:latin typeface="Ubuntu"/>
            </a:endParaRPr>
          </a:p>
          <a:p>
            <a:r>
              <a:rPr lang="en-US" b="1" i="0" dirty="0" err="1">
                <a:solidFill>
                  <a:srgbClr val="3B3D40"/>
                </a:solidFill>
                <a:effectLst/>
                <a:latin typeface="Ubuntu"/>
              </a:rPr>
              <a:t>2000s</a:t>
            </a:r>
            <a:endParaRPr lang="en-US" b="1" i="0" dirty="0">
              <a:solidFill>
                <a:srgbClr val="3B3D40"/>
              </a:solidFill>
              <a:effectLst/>
              <a:latin typeface="Ubuntu"/>
            </a:endParaRPr>
          </a:p>
          <a:p>
            <a:r>
              <a:rPr lang="en-US" b="0" i="0" dirty="0">
                <a:solidFill>
                  <a:srgbClr val="202122"/>
                </a:solidFill>
                <a:effectLst/>
                <a:latin typeface="Arial" panose="020B0604020202020204" pitchFamily="34" charset="0"/>
              </a:rPr>
              <a:t>The first F-</a:t>
            </a:r>
            <a:r>
              <a:rPr lang="en-US" b="0" i="0" dirty="0" err="1">
                <a:solidFill>
                  <a:srgbClr val="202122"/>
                </a:solidFill>
                <a:effectLst/>
                <a:latin typeface="Arial" panose="020B0604020202020204" pitchFamily="34" charset="0"/>
              </a:rPr>
              <a:t>35A</a:t>
            </a:r>
            <a:r>
              <a:rPr lang="en-US" b="0" i="0" dirty="0">
                <a:solidFill>
                  <a:srgbClr val="202122"/>
                </a:solidFill>
                <a:effectLst/>
                <a:latin typeface="Arial" panose="020B0604020202020204" pitchFamily="34" charset="0"/>
              </a:rPr>
              <a:t>, designated AA-1, was rolled out in </a:t>
            </a:r>
            <a:r>
              <a:rPr lang="en-US" b="0" i="0" u="none" strike="noStrike" dirty="0">
                <a:solidFill>
                  <a:srgbClr val="0645AD"/>
                </a:solidFill>
                <a:effectLst/>
                <a:latin typeface="Arial" panose="020B0604020202020204" pitchFamily="34" charset="0"/>
                <a:hlinkClick r:id="rId3" tooltip="Fort Worth, Texas"/>
              </a:rPr>
              <a:t>Fort Worth, Texas</a:t>
            </a:r>
            <a:r>
              <a:rPr lang="en-US" b="0" i="0" dirty="0">
                <a:solidFill>
                  <a:srgbClr val="202122"/>
                </a:solidFill>
                <a:effectLst/>
                <a:latin typeface="Arial" panose="020B0604020202020204" pitchFamily="34" charset="0"/>
              </a:rPr>
              <a:t>, on 19 February 2006 and first flew on 15 December 2006.</a:t>
            </a:r>
            <a:r>
              <a:rPr lang="en-US" b="0" i="0" dirty="0">
                <a:solidFill>
                  <a:srgbClr val="3B3D40"/>
                </a:solidFill>
                <a:effectLst/>
                <a:latin typeface="Ubuntu"/>
              </a:rPr>
              <a:t> </a:t>
            </a:r>
            <a:r>
              <a:rPr lang="en-US" b="0" i="0" dirty="0">
                <a:solidFill>
                  <a:srgbClr val="202122"/>
                </a:solidFill>
                <a:effectLst/>
                <a:latin typeface="Arial" panose="020B0604020202020204" pitchFamily="34" charset="0"/>
              </a:rPr>
              <a:t>The F-</a:t>
            </a:r>
            <a:r>
              <a:rPr lang="en-US" b="0" i="0" dirty="0" err="1">
                <a:solidFill>
                  <a:srgbClr val="202122"/>
                </a:solidFill>
                <a:effectLst/>
                <a:latin typeface="Arial" panose="020B0604020202020204" pitchFamily="34" charset="0"/>
              </a:rPr>
              <a:t>35n</a:t>
            </a:r>
            <a:r>
              <a:rPr lang="en-US" b="0" i="0" dirty="0">
                <a:solidFill>
                  <a:srgbClr val="202122"/>
                </a:solidFill>
                <a:effectLst/>
                <a:latin typeface="Arial" panose="020B0604020202020204" pitchFamily="34" charset="0"/>
              </a:rPr>
              <a:t> American family of single-seat, single-engine, all-weather </a:t>
            </a:r>
            <a:r>
              <a:rPr lang="en-US" b="0" i="0" u="none" strike="noStrike" dirty="0">
                <a:solidFill>
                  <a:srgbClr val="0645AD"/>
                </a:solidFill>
                <a:effectLst/>
                <a:latin typeface="Arial" panose="020B0604020202020204" pitchFamily="34" charset="0"/>
                <a:hlinkClick r:id="rId4" tooltip="Stealth aircraft"/>
              </a:rPr>
              <a:t>stealth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Multirole combat aircraft"/>
              </a:rPr>
              <a:t>multirole combat aircraft</a:t>
            </a:r>
            <a:r>
              <a:rPr lang="en-US" b="0" i="0" dirty="0">
                <a:solidFill>
                  <a:srgbClr val="202122"/>
                </a:solidFill>
                <a:effectLst/>
                <a:latin typeface="Arial" panose="020B0604020202020204" pitchFamily="34" charset="0"/>
              </a:rPr>
              <a:t> that is intended to perform both </a:t>
            </a:r>
            <a:r>
              <a:rPr lang="en-US" b="0" i="0" u="none" strike="noStrike" dirty="0">
                <a:solidFill>
                  <a:srgbClr val="0645AD"/>
                </a:solidFill>
                <a:effectLst/>
                <a:latin typeface="Arial" panose="020B0604020202020204" pitchFamily="34" charset="0"/>
                <a:hlinkClick r:id="rId6" tooltip="Air superiority fighter"/>
              </a:rPr>
              <a:t>air superiority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7" tooltip="Attack aircraft"/>
              </a:rPr>
              <a:t>strike</a:t>
            </a:r>
            <a:r>
              <a:rPr lang="en-US" b="0" i="0" dirty="0">
                <a:solidFill>
                  <a:srgbClr val="202122"/>
                </a:solidFill>
                <a:effectLst/>
                <a:latin typeface="Arial" panose="020B0604020202020204" pitchFamily="34" charset="0"/>
              </a:rPr>
              <a:t> missions.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Each of these initiatives and </a:t>
            </a:r>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3</a:t>
            </a:fld>
            <a:endParaRPr lang="en-US" dirty="0"/>
          </a:p>
        </p:txBody>
      </p:sp>
    </p:spTree>
    <p:extLst>
      <p:ext uri="{BB962C8B-B14F-4D97-AF65-F5344CB8AC3E}">
        <p14:creationId xmlns:p14="http://schemas.microsoft.com/office/powerpoint/2010/main" val="2201907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B3D40"/>
                </a:solidFill>
                <a:effectLst/>
                <a:latin typeface="Ubuntu"/>
              </a:rPr>
              <a:t>The Sputnik Era</a:t>
            </a:r>
            <a:br>
              <a:rPr lang="en-US" b="1" i="0" dirty="0">
                <a:solidFill>
                  <a:srgbClr val="3B3D40"/>
                </a:solidFill>
                <a:effectLst/>
                <a:latin typeface="Ubuntu"/>
              </a:rPr>
            </a:br>
            <a:r>
              <a:rPr lang="en-US" b="0" i="0" dirty="0">
                <a:solidFill>
                  <a:srgbClr val="3B3D40"/>
                </a:solidFill>
                <a:effectLst/>
                <a:latin typeface="Ubuntu"/>
              </a:rPr>
              <a:t>The spark that put the U.S. on the path to technology and innovation was the launch of the Russian satellite, Sputnik, into space. The year was 1957, and Americans put their competitive spirit into motion. Under the leadership of Presidents Dwight D. Eisenhower and John F. Kennedy, Americans were challenged to step up and become leaders in science, technology, engineering and math.</a:t>
            </a:r>
          </a:p>
          <a:p>
            <a:endParaRPr lang="en-US" b="0" i="0" dirty="0">
              <a:solidFill>
                <a:srgbClr val="3B3D40"/>
              </a:solidFill>
              <a:effectLst/>
              <a:latin typeface="Ubuntu"/>
            </a:endParaRPr>
          </a:p>
          <a:p>
            <a:r>
              <a:rPr lang="en-US" b="1" i="0" dirty="0">
                <a:solidFill>
                  <a:srgbClr val="3B3D40"/>
                </a:solidFill>
                <a:effectLst/>
                <a:latin typeface="Ubuntu"/>
              </a:rPr>
              <a:t>NASA</a:t>
            </a:r>
            <a:br>
              <a:rPr lang="en-US" dirty="0"/>
            </a:br>
            <a:r>
              <a:rPr lang="en-US" b="0" i="0" dirty="0">
                <a:solidFill>
                  <a:srgbClr val="3B3D40"/>
                </a:solidFill>
                <a:effectLst/>
                <a:latin typeface="Ubuntu"/>
              </a:rPr>
              <a:t>In 1958, President Eisenhower proposed the creation of the National Aeronautics and Space Administration, NASA. The legislation was signed to create the new government agency, and a space program was born. When Eisenhower left office in 1961, President Kennedy continued to push for innovation in the areas of STEM – putting the first American on the moon, among other accomplishments.</a:t>
            </a:r>
          </a:p>
          <a:p>
            <a:endParaRPr lang="en-US" b="0" i="0" dirty="0">
              <a:solidFill>
                <a:srgbClr val="3B3D40"/>
              </a:solidFill>
              <a:effectLst/>
              <a:latin typeface="Ubuntu"/>
            </a:endParaRPr>
          </a:p>
          <a:p>
            <a:r>
              <a:rPr lang="en-US" b="1" i="0" dirty="0" err="1">
                <a:solidFill>
                  <a:srgbClr val="3B3D40"/>
                </a:solidFill>
                <a:effectLst/>
                <a:latin typeface="Ubuntu"/>
              </a:rPr>
              <a:t>1970s</a:t>
            </a:r>
            <a:r>
              <a:rPr lang="en-US" b="1" i="0" dirty="0">
                <a:solidFill>
                  <a:srgbClr val="3B3D40"/>
                </a:solidFill>
                <a:effectLst/>
                <a:latin typeface="Ubuntu"/>
              </a:rPr>
              <a:t>/</a:t>
            </a:r>
            <a:r>
              <a:rPr lang="en-US" b="1" i="0" dirty="0" err="1">
                <a:solidFill>
                  <a:srgbClr val="3B3D40"/>
                </a:solidFill>
                <a:effectLst/>
                <a:latin typeface="Ubuntu"/>
              </a:rPr>
              <a:t>1980s</a:t>
            </a:r>
            <a:br>
              <a:rPr lang="en-US" dirty="0"/>
            </a:br>
            <a:r>
              <a:rPr lang="en-US" b="0" i="0" dirty="0">
                <a:solidFill>
                  <a:srgbClr val="3B3D40"/>
                </a:solidFill>
                <a:effectLst/>
                <a:latin typeface="Ubuntu"/>
              </a:rPr>
              <a:t>The </a:t>
            </a:r>
            <a:r>
              <a:rPr lang="en-US" b="0" i="0" dirty="0" err="1">
                <a:solidFill>
                  <a:srgbClr val="3B3D40"/>
                </a:solidFill>
                <a:effectLst/>
                <a:latin typeface="Ubuntu"/>
              </a:rPr>
              <a:t>1970s</a:t>
            </a:r>
            <a:r>
              <a:rPr lang="en-US" b="0" i="0" dirty="0">
                <a:solidFill>
                  <a:srgbClr val="3B3D40"/>
                </a:solidFill>
                <a:effectLst/>
                <a:latin typeface="Ubuntu"/>
              </a:rPr>
              <a:t> and </a:t>
            </a:r>
            <a:r>
              <a:rPr lang="en-US" b="0" i="0" dirty="0" err="1">
                <a:solidFill>
                  <a:srgbClr val="3B3D40"/>
                </a:solidFill>
                <a:effectLst/>
                <a:latin typeface="Ubuntu"/>
              </a:rPr>
              <a:t>80s</a:t>
            </a:r>
            <a:r>
              <a:rPr lang="en-US" b="0" i="0" dirty="0">
                <a:solidFill>
                  <a:srgbClr val="3B3D40"/>
                </a:solidFill>
                <a:effectLst/>
                <a:latin typeface="Ubuntu"/>
              </a:rPr>
              <a:t> continued to see a push that encouraged science education, and many national science programs were established to further advance the topic. The </a:t>
            </a:r>
            <a:r>
              <a:rPr lang="en-US" b="0" i="0" dirty="0" err="1">
                <a:solidFill>
                  <a:srgbClr val="3B3D40"/>
                </a:solidFill>
                <a:effectLst/>
                <a:latin typeface="Ubuntu"/>
              </a:rPr>
              <a:t>1980s</a:t>
            </a:r>
            <a:r>
              <a:rPr lang="en-US" b="0" i="0" dirty="0">
                <a:solidFill>
                  <a:srgbClr val="3B3D40"/>
                </a:solidFill>
                <a:effectLst/>
                <a:latin typeface="Ubuntu"/>
              </a:rPr>
              <a:t> also brought about big achievements in science and technology – the first cell phone, the first permanent artificial heart, the first Space Shuttle launch, and the first personal computer</a:t>
            </a:r>
          </a:p>
          <a:p>
            <a:endParaRPr lang="en-US" b="0" i="0" dirty="0">
              <a:solidFill>
                <a:srgbClr val="3B3D40"/>
              </a:solidFill>
              <a:effectLst/>
              <a:latin typeface="Ubuntu"/>
            </a:endParaRPr>
          </a:p>
          <a:p>
            <a:r>
              <a:rPr lang="en-US" b="1" i="0" dirty="0" err="1">
                <a:solidFill>
                  <a:srgbClr val="3B3D40"/>
                </a:solidFill>
                <a:effectLst/>
                <a:latin typeface="Ubuntu"/>
              </a:rPr>
              <a:t>1990s</a:t>
            </a:r>
            <a:br>
              <a:rPr lang="en-US" dirty="0"/>
            </a:br>
            <a:r>
              <a:rPr lang="en-US" b="0" i="0" dirty="0">
                <a:solidFill>
                  <a:srgbClr val="3B3D40"/>
                </a:solidFill>
                <a:effectLst/>
                <a:latin typeface="Ubuntu"/>
              </a:rPr>
              <a:t>In the </a:t>
            </a:r>
            <a:r>
              <a:rPr lang="en-US" b="0" i="0" dirty="0" err="1">
                <a:solidFill>
                  <a:srgbClr val="3B3D40"/>
                </a:solidFill>
                <a:effectLst/>
                <a:latin typeface="Ubuntu"/>
              </a:rPr>
              <a:t>1990s</a:t>
            </a:r>
            <a:r>
              <a:rPr lang="en-US" b="0" i="0" dirty="0">
                <a:solidFill>
                  <a:srgbClr val="3B3D40"/>
                </a:solidFill>
                <a:effectLst/>
                <a:latin typeface="Ubuntu"/>
              </a:rPr>
              <a:t>, many education councils, such as the National Science Education Standards and the National Council of Teachers of Mathematics, helped guide U.S. educators’ classrooms with standards and guidelines that shaped their curriculum to better prepare K-12 students in STEM.</a:t>
            </a:r>
          </a:p>
          <a:p>
            <a:endParaRPr lang="en-US" b="0" i="0" dirty="0">
              <a:solidFill>
                <a:srgbClr val="3B3D40"/>
              </a:solidFill>
              <a:effectLst/>
              <a:latin typeface="Ubuntu"/>
            </a:endParaRPr>
          </a:p>
          <a:p>
            <a:r>
              <a:rPr lang="en-US" b="1" i="0" dirty="0" err="1">
                <a:solidFill>
                  <a:srgbClr val="3B3D40"/>
                </a:solidFill>
                <a:effectLst/>
                <a:latin typeface="Ubuntu"/>
              </a:rPr>
              <a:t>2000s</a:t>
            </a:r>
            <a:endParaRPr lang="en-US" b="1" i="0" dirty="0">
              <a:solidFill>
                <a:srgbClr val="3B3D40"/>
              </a:solidFill>
              <a:effectLst/>
              <a:latin typeface="Ubuntu"/>
            </a:endParaRPr>
          </a:p>
          <a:p>
            <a:r>
              <a:rPr lang="en-US" b="0" i="0" dirty="0">
                <a:solidFill>
                  <a:srgbClr val="202122"/>
                </a:solidFill>
                <a:effectLst/>
                <a:latin typeface="Arial" panose="020B0604020202020204" pitchFamily="34" charset="0"/>
              </a:rPr>
              <a:t>The first F-</a:t>
            </a:r>
            <a:r>
              <a:rPr lang="en-US" b="0" i="0" dirty="0" err="1">
                <a:solidFill>
                  <a:srgbClr val="202122"/>
                </a:solidFill>
                <a:effectLst/>
                <a:latin typeface="Arial" panose="020B0604020202020204" pitchFamily="34" charset="0"/>
              </a:rPr>
              <a:t>35A</a:t>
            </a:r>
            <a:r>
              <a:rPr lang="en-US" b="0" i="0" dirty="0">
                <a:solidFill>
                  <a:srgbClr val="202122"/>
                </a:solidFill>
                <a:effectLst/>
                <a:latin typeface="Arial" panose="020B0604020202020204" pitchFamily="34" charset="0"/>
              </a:rPr>
              <a:t>, designated AA-1, was rolled out in </a:t>
            </a:r>
            <a:r>
              <a:rPr lang="en-US" b="0" i="0" u="none" strike="noStrike" dirty="0">
                <a:solidFill>
                  <a:srgbClr val="0645AD"/>
                </a:solidFill>
                <a:effectLst/>
                <a:latin typeface="Arial" panose="020B0604020202020204" pitchFamily="34" charset="0"/>
                <a:hlinkClick r:id="rId3" tooltip="Fort Worth, Texas"/>
              </a:rPr>
              <a:t>Fort Worth, Texas</a:t>
            </a:r>
            <a:r>
              <a:rPr lang="en-US" b="0" i="0" dirty="0">
                <a:solidFill>
                  <a:srgbClr val="202122"/>
                </a:solidFill>
                <a:effectLst/>
                <a:latin typeface="Arial" panose="020B0604020202020204" pitchFamily="34" charset="0"/>
              </a:rPr>
              <a:t>, on 19 February 2006 and first flew on 15 December 2006.</a:t>
            </a:r>
            <a:r>
              <a:rPr lang="en-US" b="0" i="0" dirty="0">
                <a:solidFill>
                  <a:srgbClr val="3B3D40"/>
                </a:solidFill>
                <a:effectLst/>
                <a:latin typeface="Ubuntu"/>
              </a:rPr>
              <a:t> </a:t>
            </a:r>
            <a:r>
              <a:rPr lang="en-US" b="0" i="0" dirty="0">
                <a:solidFill>
                  <a:srgbClr val="202122"/>
                </a:solidFill>
                <a:effectLst/>
                <a:latin typeface="Arial" panose="020B0604020202020204" pitchFamily="34" charset="0"/>
              </a:rPr>
              <a:t>The F-</a:t>
            </a:r>
            <a:r>
              <a:rPr lang="en-US" b="0" i="0" dirty="0" err="1">
                <a:solidFill>
                  <a:srgbClr val="202122"/>
                </a:solidFill>
                <a:effectLst/>
                <a:latin typeface="Arial" panose="020B0604020202020204" pitchFamily="34" charset="0"/>
              </a:rPr>
              <a:t>35n</a:t>
            </a:r>
            <a:r>
              <a:rPr lang="en-US" b="0" i="0" dirty="0">
                <a:solidFill>
                  <a:srgbClr val="202122"/>
                </a:solidFill>
                <a:effectLst/>
                <a:latin typeface="Arial" panose="020B0604020202020204" pitchFamily="34" charset="0"/>
              </a:rPr>
              <a:t> American family of single-seat, single-engine, all-weather </a:t>
            </a:r>
            <a:r>
              <a:rPr lang="en-US" b="0" i="0" u="none" strike="noStrike" dirty="0">
                <a:solidFill>
                  <a:srgbClr val="0645AD"/>
                </a:solidFill>
                <a:effectLst/>
                <a:latin typeface="Arial" panose="020B0604020202020204" pitchFamily="34" charset="0"/>
                <a:hlinkClick r:id="rId4" tooltip="Stealth aircraft"/>
              </a:rPr>
              <a:t>stealth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Multirole combat aircraft"/>
              </a:rPr>
              <a:t>multirole combat aircraft</a:t>
            </a:r>
            <a:r>
              <a:rPr lang="en-US" b="0" i="0" dirty="0">
                <a:solidFill>
                  <a:srgbClr val="202122"/>
                </a:solidFill>
                <a:effectLst/>
                <a:latin typeface="Arial" panose="020B0604020202020204" pitchFamily="34" charset="0"/>
              </a:rPr>
              <a:t> that is intended to perform both </a:t>
            </a:r>
            <a:r>
              <a:rPr lang="en-US" b="0" i="0" u="none" strike="noStrike" dirty="0">
                <a:solidFill>
                  <a:srgbClr val="0645AD"/>
                </a:solidFill>
                <a:effectLst/>
                <a:latin typeface="Arial" panose="020B0604020202020204" pitchFamily="34" charset="0"/>
                <a:hlinkClick r:id="rId6" tooltip="Air superiority fighter"/>
              </a:rPr>
              <a:t>air superiority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7" tooltip="Attack aircraft"/>
              </a:rPr>
              <a:t>strike</a:t>
            </a:r>
            <a:r>
              <a:rPr lang="en-US" b="0" i="0" dirty="0">
                <a:solidFill>
                  <a:srgbClr val="202122"/>
                </a:solidFill>
                <a:effectLst/>
                <a:latin typeface="Arial" panose="020B0604020202020204" pitchFamily="34" charset="0"/>
              </a:rPr>
              <a:t> missions.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Each of these initiatives and </a:t>
            </a:r>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4</a:t>
            </a:fld>
            <a:endParaRPr lang="en-US" dirty="0"/>
          </a:p>
        </p:txBody>
      </p:sp>
    </p:spTree>
    <p:extLst>
      <p:ext uri="{BB962C8B-B14F-4D97-AF65-F5344CB8AC3E}">
        <p14:creationId xmlns:p14="http://schemas.microsoft.com/office/powerpoint/2010/main" val="173854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B3D40"/>
                </a:solidFill>
                <a:effectLst/>
                <a:latin typeface="Ubuntu"/>
              </a:rPr>
              <a:t>The Sputnik Era</a:t>
            </a:r>
            <a:br>
              <a:rPr lang="en-US" b="1" i="0" dirty="0">
                <a:solidFill>
                  <a:srgbClr val="3B3D40"/>
                </a:solidFill>
                <a:effectLst/>
                <a:latin typeface="Ubuntu"/>
              </a:rPr>
            </a:br>
            <a:r>
              <a:rPr lang="en-US" b="0" i="0" dirty="0">
                <a:solidFill>
                  <a:srgbClr val="3B3D40"/>
                </a:solidFill>
                <a:effectLst/>
                <a:latin typeface="Ubuntu"/>
              </a:rPr>
              <a:t>The spark that put the U.S. on the path to technology and innovation was the launch of the Russian satellite, Sputnik, into space. The year was 1957, and Americans put their competitive spirit into motion. Under the leadership of Presidents Dwight D. Eisenhower and John F. Kennedy, Americans were challenged to step up and become leaders in science, technology, engineering and math.</a:t>
            </a:r>
          </a:p>
          <a:p>
            <a:endParaRPr lang="en-US" b="0" i="0" dirty="0">
              <a:solidFill>
                <a:srgbClr val="3B3D40"/>
              </a:solidFill>
              <a:effectLst/>
              <a:latin typeface="Ubuntu"/>
            </a:endParaRPr>
          </a:p>
          <a:p>
            <a:r>
              <a:rPr lang="en-US" b="1" i="0" dirty="0">
                <a:solidFill>
                  <a:srgbClr val="3B3D40"/>
                </a:solidFill>
                <a:effectLst/>
                <a:latin typeface="Ubuntu"/>
              </a:rPr>
              <a:t>NASA</a:t>
            </a:r>
            <a:br>
              <a:rPr lang="en-US" dirty="0"/>
            </a:br>
            <a:r>
              <a:rPr lang="en-US" b="0" i="0" dirty="0">
                <a:solidFill>
                  <a:srgbClr val="3B3D40"/>
                </a:solidFill>
                <a:effectLst/>
                <a:latin typeface="Ubuntu"/>
              </a:rPr>
              <a:t>In 1958, President Eisenhower proposed the creation of the National Aeronautics and Space Administration, NASA. The legislation was signed to create the new government agency, and a space program was born. When Eisenhower left office in 1961, President Kennedy continued to push for innovation in the areas of STEM – putting the first American on the moon, among other accomplishments.</a:t>
            </a:r>
          </a:p>
          <a:p>
            <a:endParaRPr lang="en-US" b="0" i="0" dirty="0">
              <a:solidFill>
                <a:srgbClr val="3B3D40"/>
              </a:solidFill>
              <a:effectLst/>
              <a:latin typeface="Ubuntu"/>
            </a:endParaRPr>
          </a:p>
          <a:p>
            <a:r>
              <a:rPr lang="en-US" b="1" i="0" dirty="0" err="1">
                <a:solidFill>
                  <a:srgbClr val="3B3D40"/>
                </a:solidFill>
                <a:effectLst/>
                <a:latin typeface="Ubuntu"/>
              </a:rPr>
              <a:t>1970s</a:t>
            </a:r>
            <a:r>
              <a:rPr lang="en-US" b="1" i="0" dirty="0">
                <a:solidFill>
                  <a:srgbClr val="3B3D40"/>
                </a:solidFill>
                <a:effectLst/>
                <a:latin typeface="Ubuntu"/>
              </a:rPr>
              <a:t>/</a:t>
            </a:r>
            <a:r>
              <a:rPr lang="en-US" b="1" i="0" dirty="0" err="1">
                <a:solidFill>
                  <a:srgbClr val="3B3D40"/>
                </a:solidFill>
                <a:effectLst/>
                <a:latin typeface="Ubuntu"/>
              </a:rPr>
              <a:t>1980s</a:t>
            </a:r>
            <a:br>
              <a:rPr lang="en-US" dirty="0"/>
            </a:br>
            <a:r>
              <a:rPr lang="en-US" b="0" i="0" dirty="0">
                <a:solidFill>
                  <a:srgbClr val="3B3D40"/>
                </a:solidFill>
                <a:effectLst/>
                <a:latin typeface="Ubuntu"/>
              </a:rPr>
              <a:t>The </a:t>
            </a:r>
            <a:r>
              <a:rPr lang="en-US" b="0" i="0" dirty="0" err="1">
                <a:solidFill>
                  <a:srgbClr val="3B3D40"/>
                </a:solidFill>
                <a:effectLst/>
                <a:latin typeface="Ubuntu"/>
              </a:rPr>
              <a:t>1970s</a:t>
            </a:r>
            <a:r>
              <a:rPr lang="en-US" b="0" i="0" dirty="0">
                <a:solidFill>
                  <a:srgbClr val="3B3D40"/>
                </a:solidFill>
                <a:effectLst/>
                <a:latin typeface="Ubuntu"/>
              </a:rPr>
              <a:t> and </a:t>
            </a:r>
            <a:r>
              <a:rPr lang="en-US" b="0" i="0" dirty="0" err="1">
                <a:solidFill>
                  <a:srgbClr val="3B3D40"/>
                </a:solidFill>
                <a:effectLst/>
                <a:latin typeface="Ubuntu"/>
              </a:rPr>
              <a:t>80s</a:t>
            </a:r>
            <a:r>
              <a:rPr lang="en-US" b="0" i="0" dirty="0">
                <a:solidFill>
                  <a:srgbClr val="3B3D40"/>
                </a:solidFill>
                <a:effectLst/>
                <a:latin typeface="Ubuntu"/>
              </a:rPr>
              <a:t> continued to see a push that encouraged science education, and many national science programs were established to further advance the topic. The </a:t>
            </a:r>
            <a:r>
              <a:rPr lang="en-US" b="0" i="0" dirty="0" err="1">
                <a:solidFill>
                  <a:srgbClr val="3B3D40"/>
                </a:solidFill>
                <a:effectLst/>
                <a:latin typeface="Ubuntu"/>
              </a:rPr>
              <a:t>1980s</a:t>
            </a:r>
            <a:r>
              <a:rPr lang="en-US" b="0" i="0" dirty="0">
                <a:solidFill>
                  <a:srgbClr val="3B3D40"/>
                </a:solidFill>
                <a:effectLst/>
                <a:latin typeface="Ubuntu"/>
              </a:rPr>
              <a:t> also brought about big achievements in science and technology – the first cell phone, the first permanent artificial heart, the first Space Shuttle launch, and the first personal computer</a:t>
            </a:r>
          </a:p>
          <a:p>
            <a:endParaRPr lang="en-US" b="0" i="0" dirty="0">
              <a:solidFill>
                <a:srgbClr val="3B3D40"/>
              </a:solidFill>
              <a:effectLst/>
              <a:latin typeface="Ubuntu"/>
            </a:endParaRPr>
          </a:p>
          <a:p>
            <a:r>
              <a:rPr lang="en-US" b="1" i="0" dirty="0" err="1">
                <a:solidFill>
                  <a:srgbClr val="3B3D40"/>
                </a:solidFill>
                <a:effectLst/>
                <a:latin typeface="Ubuntu"/>
              </a:rPr>
              <a:t>1990s</a:t>
            </a:r>
            <a:br>
              <a:rPr lang="en-US" dirty="0"/>
            </a:br>
            <a:r>
              <a:rPr lang="en-US" b="0" i="0" dirty="0">
                <a:solidFill>
                  <a:srgbClr val="3B3D40"/>
                </a:solidFill>
                <a:effectLst/>
                <a:latin typeface="Ubuntu"/>
              </a:rPr>
              <a:t>In the </a:t>
            </a:r>
            <a:r>
              <a:rPr lang="en-US" b="0" i="0" dirty="0" err="1">
                <a:solidFill>
                  <a:srgbClr val="3B3D40"/>
                </a:solidFill>
                <a:effectLst/>
                <a:latin typeface="Ubuntu"/>
              </a:rPr>
              <a:t>1990s</a:t>
            </a:r>
            <a:r>
              <a:rPr lang="en-US" b="0" i="0" dirty="0">
                <a:solidFill>
                  <a:srgbClr val="3B3D40"/>
                </a:solidFill>
                <a:effectLst/>
                <a:latin typeface="Ubuntu"/>
              </a:rPr>
              <a:t>, many education councils, such as the National Science Education Standards and the National Council of Teachers of Mathematics, helped guide U.S. educators’ classrooms with standards and guidelines that shaped their curriculum to better prepare K-12 students in STEM.</a:t>
            </a:r>
          </a:p>
          <a:p>
            <a:endParaRPr lang="en-US" b="0" i="0" dirty="0">
              <a:solidFill>
                <a:srgbClr val="3B3D40"/>
              </a:solidFill>
              <a:effectLst/>
              <a:latin typeface="Ubuntu"/>
            </a:endParaRPr>
          </a:p>
          <a:p>
            <a:r>
              <a:rPr lang="en-US" b="1" i="0" dirty="0" err="1">
                <a:solidFill>
                  <a:srgbClr val="3B3D40"/>
                </a:solidFill>
                <a:effectLst/>
                <a:latin typeface="Ubuntu"/>
              </a:rPr>
              <a:t>2000s</a:t>
            </a:r>
            <a:endParaRPr lang="en-US" b="1" i="0" dirty="0">
              <a:solidFill>
                <a:srgbClr val="3B3D40"/>
              </a:solidFill>
              <a:effectLst/>
              <a:latin typeface="Ubuntu"/>
            </a:endParaRPr>
          </a:p>
          <a:p>
            <a:r>
              <a:rPr lang="en-US" b="0" i="0" dirty="0">
                <a:solidFill>
                  <a:srgbClr val="202122"/>
                </a:solidFill>
                <a:effectLst/>
                <a:latin typeface="Arial" panose="020B0604020202020204" pitchFamily="34" charset="0"/>
              </a:rPr>
              <a:t>The first F-</a:t>
            </a:r>
            <a:r>
              <a:rPr lang="en-US" b="0" i="0" dirty="0" err="1">
                <a:solidFill>
                  <a:srgbClr val="202122"/>
                </a:solidFill>
                <a:effectLst/>
                <a:latin typeface="Arial" panose="020B0604020202020204" pitchFamily="34" charset="0"/>
              </a:rPr>
              <a:t>35A</a:t>
            </a:r>
            <a:r>
              <a:rPr lang="en-US" b="0" i="0" dirty="0">
                <a:solidFill>
                  <a:srgbClr val="202122"/>
                </a:solidFill>
                <a:effectLst/>
                <a:latin typeface="Arial" panose="020B0604020202020204" pitchFamily="34" charset="0"/>
              </a:rPr>
              <a:t>, designated AA-1, was rolled out in </a:t>
            </a:r>
            <a:r>
              <a:rPr lang="en-US" b="0" i="0" u="none" strike="noStrike" dirty="0">
                <a:solidFill>
                  <a:srgbClr val="0645AD"/>
                </a:solidFill>
                <a:effectLst/>
                <a:latin typeface="Arial" panose="020B0604020202020204" pitchFamily="34" charset="0"/>
                <a:hlinkClick r:id="rId3" tooltip="Fort Worth, Texas"/>
              </a:rPr>
              <a:t>Fort Worth, Texas</a:t>
            </a:r>
            <a:r>
              <a:rPr lang="en-US" b="0" i="0" dirty="0">
                <a:solidFill>
                  <a:srgbClr val="202122"/>
                </a:solidFill>
                <a:effectLst/>
                <a:latin typeface="Arial" panose="020B0604020202020204" pitchFamily="34" charset="0"/>
              </a:rPr>
              <a:t>, on 19 February 2006 and first flew on 15 December 2006.</a:t>
            </a:r>
            <a:r>
              <a:rPr lang="en-US" b="0" i="0" dirty="0">
                <a:solidFill>
                  <a:srgbClr val="3B3D40"/>
                </a:solidFill>
                <a:effectLst/>
                <a:latin typeface="Ubuntu"/>
              </a:rPr>
              <a:t> </a:t>
            </a:r>
            <a:r>
              <a:rPr lang="en-US" b="0" i="0" dirty="0">
                <a:solidFill>
                  <a:srgbClr val="202122"/>
                </a:solidFill>
                <a:effectLst/>
                <a:latin typeface="Arial" panose="020B0604020202020204" pitchFamily="34" charset="0"/>
              </a:rPr>
              <a:t>The F-35 is an American family of single-seat, single-engine, all-weather </a:t>
            </a:r>
            <a:r>
              <a:rPr lang="en-US" b="0" i="0" u="none" strike="noStrike" dirty="0">
                <a:solidFill>
                  <a:srgbClr val="0645AD"/>
                </a:solidFill>
                <a:effectLst/>
                <a:latin typeface="Arial" panose="020B0604020202020204" pitchFamily="34" charset="0"/>
                <a:hlinkClick r:id="rId4" tooltip="Stealth aircraft"/>
              </a:rPr>
              <a:t>stealth</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Multirole combat aircraft"/>
              </a:rPr>
              <a:t>multirole combat aircraft</a:t>
            </a:r>
            <a:r>
              <a:rPr lang="en-US" b="0" i="0" dirty="0">
                <a:solidFill>
                  <a:srgbClr val="202122"/>
                </a:solidFill>
                <a:effectLst/>
                <a:latin typeface="Arial" panose="020B0604020202020204" pitchFamily="34" charset="0"/>
              </a:rPr>
              <a:t> that is intended to perform both </a:t>
            </a:r>
            <a:r>
              <a:rPr lang="en-US" b="0" i="0" u="none" strike="noStrike" dirty="0">
                <a:solidFill>
                  <a:srgbClr val="0645AD"/>
                </a:solidFill>
                <a:effectLst/>
                <a:latin typeface="Arial" panose="020B0604020202020204" pitchFamily="34" charset="0"/>
                <a:hlinkClick r:id="rId6" tooltip="Air superiority fighter"/>
              </a:rPr>
              <a:t>air superiority</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7" tooltip="Attack aircraft"/>
              </a:rPr>
              <a:t>strike</a:t>
            </a:r>
            <a:r>
              <a:rPr lang="en-US" b="0" i="0" dirty="0">
                <a:solidFill>
                  <a:srgbClr val="202122"/>
                </a:solidFill>
                <a:effectLst/>
                <a:latin typeface="Arial" panose="020B0604020202020204" pitchFamily="34" charset="0"/>
              </a:rPr>
              <a:t> missions.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Each of these initiatives and </a:t>
            </a:r>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5</a:t>
            </a:fld>
            <a:endParaRPr lang="en-US" dirty="0"/>
          </a:p>
        </p:txBody>
      </p:sp>
    </p:spTree>
    <p:extLst>
      <p:ext uri="{BB962C8B-B14F-4D97-AF65-F5344CB8AC3E}">
        <p14:creationId xmlns:p14="http://schemas.microsoft.com/office/powerpoint/2010/main" val="300365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6</a:t>
            </a:fld>
            <a:endParaRPr lang="en-US" dirty="0"/>
          </a:p>
        </p:txBody>
      </p:sp>
    </p:spTree>
    <p:extLst>
      <p:ext uri="{BB962C8B-B14F-4D97-AF65-F5344CB8AC3E}">
        <p14:creationId xmlns:p14="http://schemas.microsoft.com/office/powerpoint/2010/main" val="398130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7</a:t>
            </a:fld>
            <a:endParaRPr lang="en-US" dirty="0"/>
          </a:p>
        </p:txBody>
      </p:sp>
    </p:spTree>
    <p:extLst>
      <p:ext uri="{BB962C8B-B14F-4D97-AF65-F5344CB8AC3E}">
        <p14:creationId xmlns:p14="http://schemas.microsoft.com/office/powerpoint/2010/main" val="230244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B3D40"/>
                </a:solidFill>
                <a:effectLst/>
                <a:latin typeface="Ubuntu"/>
              </a:rPr>
              <a:t>The U.S. Dept. of Education states that only 16% of high school students are interested in a STEM career and have proven a proficiency in mathematics</a:t>
            </a:r>
          </a:p>
          <a:p>
            <a:pPr algn="l">
              <a:buFont typeface="Arial" panose="020B0604020202020204" pitchFamily="34" charset="0"/>
              <a:buChar char="•"/>
            </a:pPr>
            <a:endParaRPr lang="en-US" b="0" i="0" dirty="0">
              <a:solidFill>
                <a:srgbClr val="3B3D40"/>
              </a:solidFill>
              <a:effectLst/>
              <a:latin typeface="Ubuntu"/>
            </a:endParaRPr>
          </a:p>
          <a:p>
            <a:pPr algn="l">
              <a:buFont typeface="Arial" panose="020B0604020202020204" pitchFamily="34" charset="0"/>
              <a:buChar char="•"/>
            </a:pPr>
            <a:r>
              <a:rPr lang="en-US" b="0" i="0" dirty="0">
                <a:solidFill>
                  <a:srgbClr val="3B3D40"/>
                </a:solidFill>
                <a:effectLst/>
                <a:latin typeface="Ubuntu"/>
              </a:rPr>
              <a:t>57% of high school freshmen who declare an interest in a STEM-related field lose interest before they graduate high school</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8</a:t>
            </a:fld>
            <a:endParaRPr lang="en-US" dirty="0"/>
          </a:p>
        </p:txBody>
      </p:sp>
    </p:spTree>
    <p:extLst>
      <p:ext uri="{BB962C8B-B14F-4D97-AF65-F5344CB8AC3E}">
        <p14:creationId xmlns:p14="http://schemas.microsoft.com/office/powerpoint/2010/main" val="39684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2A251571-F216-4481-9E5B-50DAD0DE0B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CDB7BDC5-CACA-41C6-9B7E-AAF9321EB322}"/>
              </a:ext>
            </a:extLst>
          </p:cNvPr>
          <p:cNvSpPr>
            <a:spLocks noGrp="1"/>
          </p:cNvSpPr>
          <p:nvPr>
            <p:ph type="body" idx="1"/>
          </p:nvPr>
        </p:nvSpPr>
        <p:spPr bwMode="auto">
          <a:xfrm>
            <a:off x="293688" y="4235450"/>
            <a:ext cx="6383337" cy="4859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2713" indent="-112713" eaLnBrk="1" hangingPunct="1">
              <a:spcBef>
                <a:spcPts val="600"/>
              </a:spcBef>
              <a:buFontTx/>
              <a:buChar char="•"/>
            </a:pPr>
            <a:r>
              <a:rPr lang="en-US" altLang="en-US" sz="900" dirty="0">
                <a:latin typeface="Arial" panose="020B0604020202020204" pitchFamily="34" charset="0"/>
                <a:ea typeface="ヒラギノ角ゴ Pro W3"/>
                <a:cs typeface="ヒラギノ角ゴ Pro W3"/>
              </a:rPr>
              <a:t>Lockheed Martin is a global security company with more than 120,000 employees worldwide. </a:t>
            </a:r>
            <a:br>
              <a:rPr lang="en-US" altLang="en-US" sz="900" dirty="0">
                <a:latin typeface="Arial" panose="020B0604020202020204" pitchFamily="34" charset="0"/>
                <a:ea typeface="ヒラギノ角ゴ Pro W3"/>
                <a:cs typeface="ヒラギノ角ゴ Pro W3"/>
              </a:rPr>
            </a:br>
            <a:endParaRPr lang="en-US" altLang="en-US" sz="900" dirty="0">
              <a:latin typeface="Arial" panose="020B0604020202020204" pitchFamily="34" charset="0"/>
              <a:ea typeface="ヒラギノ角ゴ Pro W3"/>
              <a:cs typeface="ヒラギノ角ゴ Pro W3"/>
            </a:endParaRPr>
          </a:p>
          <a:p>
            <a:pPr marL="112713" indent="-112713" eaLnBrk="1" hangingPunct="1">
              <a:spcBef>
                <a:spcPts val="600"/>
              </a:spcBef>
              <a:buFontTx/>
              <a:buChar char="•"/>
            </a:pPr>
            <a:r>
              <a:rPr lang="en-US" altLang="en-US" sz="900" dirty="0">
                <a:latin typeface="Arial" panose="020B0604020202020204" pitchFamily="34" charset="0"/>
                <a:ea typeface="ヒラギノ角ゴ Pro W3"/>
                <a:cs typeface="ヒラギノ角ゴ Pro W3"/>
              </a:rPr>
              <a:t>As you can see here, the Corporation consists of five core business areas: Aeronautics;; Missiles &amp; Fire Control; Rotary and Mission Systems, Space, and Corporate Headquarters </a:t>
            </a:r>
          </a:p>
          <a:p>
            <a:pPr marL="112713" indent="-112713" eaLnBrk="1" hangingPunct="1">
              <a:spcBef>
                <a:spcPts val="600"/>
              </a:spcBef>
              <a:buFontTx/>
              <a:buChar char="•"/>
            </a:pPr>
            <a:endParaRPr lang="en-US" altLang="en-US" sz="900" dirty="0">
              <a:solidFill>
                <a:schemeClr val="bg2"/>
              </a:solidFill>
              <a:latin typeface="Arial" panose="020B0604020202020204" pitchFamily="34" charset="0"/>
              <a:ea typeface="ヒラギノ角ゴ Pro W3"/>
              <a:cs typeface="ヒラギノ角ゴ Pro W3"/>
            </a:endParaRPr>
          </a:p>
          <a:p>
            <a:pPr marL="112713" indent="-112713" eaLnBrk="1" hangingPunct="1">
              <a:spcBef>
                <a:spcPts val="600"/>
              </a:spcBef>
              <a:buFontTx/>
              <a:buChar char="•"/>
            </a:pPr>
            <a:r>
              <a:rPr lang="en-US" altLang="en-US" sz="900" dirty="0">
                <a:solidFill>
                  <a:schemeClr val="bg2"/>
                </a:solidFill>
                <a:latin typeface="Arial" panose="020B0604020202020204" pitchFamily="34" charset="0"/>
                <a:ea typeface="ヒラギノ角ゴ Pro W3"/>
                <a:cs typeface="ヒラギノ角ゴ Pro W3"/>
              </a:rPr>
              <a:t>Mission Systems and Training (MST) provides systems engineering, software development, complex program management, supply chain solutions and logistics, and training and simulation technologies for global security, civil and commercial markets.</a:t>
            </a:r>
            <a:br>
              <a:rPr lang="en-US" altLang="en-US" sz="900" dirty="0">
                <a:solidFill>
                  <a:schemeClr val="bg2"/>
                </a:solidFill>
                <a:latin typeface="Arial" panose="020B0604020202020204" pitchFamily="34" charset="0"/>
                <a:ea typeface="ヒラギノ角ゴ Pro W3"/>
                <a:cs typeface="ヒラギノ角ゴ Pro W3"/>
              </a:rPr>
            </a:br>
            <a:endParaRPr lang="en-US" altLang="en-US" sz="900" dirty="0">
              <a:solidFill>
                <a:schemeClr val="bg2"/>
              </a:solidFill>
              <a:latin typeface="Arial" panose="020B0604020202020204" pitchFamily="34" charset="0"/>
              <a:ea typeface="ヒラギノ角ゴ Pro W3"/>
              <a:cs typeface="ヒラギノ角ゴ Pro W3"/>
            </a:endParaRPr>
          </a:p>
          <a:p>
            <a:pPr marL="112713" indent="-112713">
              <a:spcBef>
                <a:spcPts val="600"/>
              </a:spcBef>
              <a:buFontTx/>
              <a:buChar char="•"/>
            </a:pPr>
            <a:r>
              <a:rPr lang="en-US" altLang="en-US" sz="900" dirty="0">
                <a:solidFill>
                  <a:schemeClr val="bg2"/>
                </a:solidFill>
              </a:rPr>
              <a:t>Space Systems Company designs, develops, tests, manufactures and operates a full spectrum of advanced-technology systems for national security, civil and commercial customers. Chief products include human space flight systems; a full range of remote sensing, navigation, meteorological and communications satellites and instruments; space observatories and interplanetary spacecraft; laser radar; fleet ballistic missiles; missile defense systems and nanotechnology and solar research and development. </a:t>
            </a:r>
            <a:br>
              <a:rPr lang="en-US" altLang="en-US" sz="900" dirty="0">
                <a:solidFill>
                  <a:schemeClr val="bg2"/>
                </a:solidFill>
              </a:rPr>
            </a:br>
            <a:endParaRPr lang="en-US" altLang="en-US" sz="900" dirty="0">
              <a:solidFill>
                <a:schemeClr val="bg2"/>
              </a:solidFill>
            </a:endParaRPr>
          </a:p>
          <a:p>
            <a:pPr marL="112713" indent="-112713">
              <a:spcBef>
                <a:spcPts val="600"/>
              </a:spcBef>
              <a:buFontTx/>
              <a:buChar char="•"/>
            </a:pPr>
            <a:r>
              <a:rPr lang="en-US" altLang="en-US" sz="900" dirty="0">
                <a:solidFill>
                  <a:schemeClr val="bg2"/>
                </a:solidFill>
              </a:rPr>
              <a:t>Information Systems &amp; Global Solutions, or </a:t>
            </a:r>
            <a:r>
              <a:rPr lang="en-US" altLang="en-US" sz="900" dirty="0" err="1">
                <a:solidFill>
                  <a:schemeClr val="bg2"/>
                </a:solidFill>
              </a:rPr>
              <a:t>IS&amp;GS</a:t>
            </a:r>
            <a:r>
              <a:rPr lang="en-US" altLang="en-US" sz="900" dirty="0">
                <a:solidFill>
                  <a:schemeClr val="bg2"/>
                </a:solidFill>
              </a:rPr>
              <a:t>, brings together the full range of the corporation’s information competencies with an expansive global delivery capability. It is a leading federal services and information technology contractor with a strong heritage of delivering world-class solutions and delivering advanced technology across a broad spectrum of domains. Whether it's providing real-time data to warfighters, benefits to seniors, or managing the safe movement of cargo around the world, </a:t>
            </a:r>
            <a:r>
              <a:rPr lang="en-US" altLang="en-US" sz="900" dirty="0" err="1">
                <a:solidFill>
                  <a:schemeClr val="bg2"/>
                </a:solidFill>
              </a:rPr>
              <a:t>IS&amp;GS</a:t>
            </a:r>
            <a:r>
              <a:rPr lang="en-US" altLang="en-US" sz="900" dirty="0">
                <a:solidFill>
                  <a:schemeClr val="bg2"/>
                </a:solidFill>
              </a:rPr>
              <a:t> offers a broad range of capabilities to deliver solutions with speed and agility.</a:t>
            </a:r>
            <a:br>
              <a:rPr lang="en-US" altLang="en-US" sz="900" dirty="0">
                <a:solidFill>
                  <a:schemeClr val="bg2"/>
                </a:solidFill>
              </a:rPr>
            </a:br>
            <a:endParaRPr lang="en-US" altLang="en-US" sz="900" dirty="0">
              <a:solidFill>
                <a:schemeClr val="bg2"/>
              </a:solidFill>
            </a:endParaRPr>
          </a:p>
          <a:p>
            <a:pPr marL="112713" indent="-112713">
              <a:spcBef>
                <a:spcPts val="600"/>
              </a:spcBef>
              <a:buFontTx/>
              <a:buChar char="•"/>
            </a:pPr>
            <a:r>
              <a:rPr lang="en-US" altLang="en-US" sz="900" dirty="0">
                <a:solidFill>
                  <a:schemeClr val="bg2"/>
                </a:solidFill>
              </a:rPr>
              <a:t>Missiles and Fire Control  (</a:t>
            </a:r>
            <a:r>
              <a:rPr lang="en-US" altLang="en-US" sz="900" dirty="0" err="1">
                <a:solidFill>
                  <a:schemeClr val="bg2"/>
                </a:solidFill>
              </a:rPr>
              <a:t>MFC</a:t>
            </a:r>
            <a:r>
              <a:rPr lang="en-US" altLang="en-US" sz="900" dirty="0">
                <a:solidFill>
                  <a:schemeClr val="bg2"/>
                </a:solidFill>
              </a:rPr>
              <a:t>) is a recognized designer, developer and manufacturer of precision engagement aerospace and defense systems for the U.S. and allied militaries. </a:t>
            </a:r>
            <a:r>
              <a:rPr lang="en-US" altLang="en-US" sz="900" dirty="0" err="1">
                <a:solidFill>
                  <a:schemeClr val="bg2"/>
                </a:solidFill>
              </a:rPr>
              <a:t>MFC</a:t>
            </a:r>
            <a:r>
              <a:rPr lang="en-US" altLang="en-US" sz="900" dirty="0">
                <a:solidFill>
                  <a:schemeClr val="bg2"/>
                </a:solidFill>
              </a:rPr>
              <a:t> develops, manufactures and supports advanced combat, missile, rocket, manned and unmanned systems for military customers that include the U.S. Army, Navy, Air Force, Marine Corps, NASA and dozens of foreign allies. </a:t>
            </a:r>
            <a:r>
              <a:rPr lang="en-US" altLang="en-US" sz="900" dirty="0" err="1">
                <a:solidFill>
                  <a:schemeClr val="bg2"/>
                </a:solidFill>
              </a:rPr>
              <a:t>MFC</a:t>
            </a:r>
            <a:r>
              <a:rPr lang="en-US" altLang="en-US" sz="900" dirty="0">
                <a:solidFill>
                  <a:schemeClr val="bg2"/>
                </a:solidFill>
              </a:rPr>
              <a:t> also offers a wide range of products and services for the global civil nuclear power industry and the military’s green power initiatives.</a:t>
            </a:r>
            <a:br>
              <a:rPr lang="en-US" altLang="en-US" sz="900" dirty="0">
                <a:solidFill>
                  <a:schemeClr val="bg2"/>
                </a:solidFill>
              </a:rPr>
            </a:br>
            <a:endParaRPr lang="en-US" altLang="en-US" sz="900" dirty="0">
              <a:solidFill>
                <a:schemeClr val="bg2"/>
              </a:solidFill>
            </a:endParaRPr>
          </a:p>
          <a:p>
            <a:pPr marL="112713" indent="-112713">
              <a:spcBef>
                <a:spcPts val="600"/>
              </a:spcBef>
              <a:buFontTx/>
              <a:buChar char="•"/>
            </a:pPr>
            <a:r>
              <a:rPr lang="en-US" altLang="en-US" sz="900" dirty="0">
                <a:latin typeface="Arial" panose="020B0604020202020204" pitchFamily="34" charset="0"/>
                <a:ea typeface="ヒラギノ角ゴ Pro W3"/>
                <a:cs typeface="ヒラギノ角ゴ Pro W3"/>
              </a:rPr>
              <a:t>Finally, Aeronautics is engaged in the research, design, development, manufacture, integration, sustainment, support, and upgrade all of our advanced military aircraft. This includes combat and air mobility aircraft, unmanned air vehicles, and related technologies. This is where my program, the F-35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10</a:t>
            </a:fld>
            <a:endParaRPr lang="en-US" dirty="0"/>
          </a:p>
        </p:txBody>
      </p:sp>
    </p:spTree>
    <p:extLst>
      <p:ext uri="{BB962C8B-B14F-4D97-AF65-F5344CB8AC3E}">
        <p14:creationId xmlns:p14="http://schemas.microsoft.com/office/powerpoint/2010/main" val="2677506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1/15/2022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1/15/2022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1/15/2022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1.wdp"/><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microsoft.com/office/2007/relationships/hdphoto" Target="../media/hdphoto1.wdp"/><Relationship Id="rId5" Type="http://schemas.openxmlformats.org/officeDocument/2006/relationships/diagramQuickStyle" Target="../diagrams/quickStyle2.xml"/><Relationship Id="rId10" Type="http://schemas.openxmlformats.org/officeDocument/2006/relationships/image" Target="../media/image6.png"/><Relationship Id="rId4" Type="http://schemas.openxmlformats.org/officeDocument/2006/relationships/diagramLayout" Target="../diagrams/layout2.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microsoft.com/office/2007/relationships/hdphoto" Target="../media/hdphoto1.wdp"/><Relationship Id="rId5" Type="http://schemas.openxmlformats.org/officeDocument/2006/relationships/diagramQuickStyle" Target="../diagrams/quickStyle3.xml"/><Relationship Id="rId10" Type="http://schemas.openxmlformats.org/officeDocument/2006/relationships/image" Target="../media/image6.png"/><Relationship Id="rId4" Type="http://schemas.openxmlformats.org/officeDocument/2006/relationships/diagramLayout" Target="../diagrams/layout3.xml"/><Relationship Id="rId9" Type="http://schemas.openxmlformats.org/officeDocument/2006/relationships/image" Target="../media/image5.jpe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microsoft.com/office/2007/relationships/hdphoto" Target="../media/hdphoto2.wdp"/><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7.jpeg"/><Relationship Id="rId5" Type="http://schemas.openxmlformats.org/officeDocument/2006/relationships/diagramQuickStyle" Target="../diagrams/quickStyle4.xml"/><Relationship Id="rId10" Type="http://schemas.microsoft.com/office/2007/relationships/hdphoto" Target="../media/hdphoto1.wdp"/><Relationship Id="rId4" Type="http://schemas.openxmlformats.org/officeDocument/2006/relationships/diagramLayout" Target="../diagrams/layout4.xml"/><Relationship Id="rId9" Type="http://schemas.openxmlformats.org/officeDocument/2006/relationships/image" Target="../media/image6.png"/><Relationship Id="rId1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fontScale="90000"/>
          </a:bodyPr>
          <a:lstStyle/>
          <a:p>
            <a:pPr algn="ctr"/>
            <a:r>
              <a:rPr lang="en-US" dirty="0"/>
              <a:t>Engineering   our Future</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a:t>Eleanor Nave </a:t>
            </a:r>
          </a:p>
          <a:p>
            <a:pPr algn="ctr"/>
            <a:r>
              <a:rPr lang="en-US" dirty="0"/>
              <a:t>Lockheed martin aeronautics</a:t>
            </a:r>
          </a:p>
        </p:txBody>
      </p:sp>
      <p:sp>
        <p:nvSpPr>
          <p:cNvPr id="35" name="TextBox 34">
            <a:extLst>
              <a:ext uri="{FF2B5EF4-FFF2-40B4-BE49-F238E27FC236}">
                <a16:creationId xmlns:a16="http://schemas.microsoft.com/office/drawing/2014/main" id="{1160F713-A6F2-40F3-95B0-C2F839051FEA}"/>
              </a:ext>
            </a:extLst>
          </p:cNvPr>
          <p:cNvSpPr txBox="1"/>
          <p:nvPr/>
        </p:nvSpPr>
        <p:spPr>
          <a:xfrm>
            <a:off x="6122967" y="2950108"/>
            <a:ext cx="6208294" cy="754053"/>
          </a:xfrm>
          <a:prstGeom prst="rect">
            <a:avLst/>
          </a:prstGeom>
          <a:noFill/>
        </p:spPr>
        <p:txBody>
          <a:bodyPr wrap="square">
            <a:spAutoFit/>
          </a:bodyPr>
          <a:lstStyle/>
          <a:p>
            <a:r>
              <a:rPr lang="en-US" sz="4300" dirty="0"/>
              <a:t>Y</a:t>
            </a:r>
          </a:p>
        </p:txBody>
      </p:sp>
    </p:spTree>
    <p:extLst>
      <p:ext uri="{BB962C8B-B14F-4D97-AF65-F5344CB8AC3E}">
        <p14:creationId xmlns:p14="http://schemas.microsoft.com/office/powerpoint/2010/main" val="13371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0098-48FC-4610-A097-937BF4D6BD72}"/>
              </a:ext>
            </a:extLst>
          </p:cNvPr>
          <p:cNvSpPr>
            <a:spLocks noGrp="1"/>
          </p:cNvSpPr>
          <p:nvPr>
            <p:ph type="title"/>
          </p:nvPr>
        </p:nvSpPr>
        <p:spPr>
          <a:xfrm>
            <a:off x="4360864" y="3060629"/>
            <a:ext cx="9905998" cy="1478570"/>
          </a:xfrm>
        </p:spPr>
        <p:txBody>
          <a:bodyPr>
            <a:normAutofit/>
          </a:bodyPr>
          <a:lstStyle/>
          <a:p>
            <a:r>
              <a:rPr lang="en-US" sz="4400" b="1" dirty="0"/>
              <a:t>Your Present</a:t>
            </a:r>
          </a:p>
        </p:txBody>
      </p:sp>
      <p:sp>
        <p:nvSpPr>
          <p:cNvPr id="3" name="Content Placeholder 2">
            <a:extLst>
              <a:ext uri="{FF2B5EF4-FFF2-40B4-BE49-F238E27FC236}">
                <a16:creationId xmlns:a16="http://schemas.microsoft.com/office/drawing/2014/main" id="{1D7652A1-2611-4A03-BD2F-2BAEB9818B66}"/>
              </a:ext>
            </a:extLst>
          </p:cNvPr>
          <p:cNvSpPr>
            <a:spLocks noGrp="1"/>
          </p:cNvSpPr>
          <p:nvPr>
            <p:ph idx="1"/>
          </p:nvPr>
        </p:nvSpPr>
        <p:spPr>
          <a:xfrm>
            <a:off x="1211197" y="4062752"/>
            <a:ext cx="9905999" cy="3541714"/>
          </a:xfrm>
        </p:spPr>
        <p:txBody>
          <a:bodyPr>
            <a:normAutofit/>
          </a:bodyPr>
          <a:lstStyle/>
          <a:p>
            <a:pPr marL="0" indent="0" algn="ctr">
              <a:buNone/>
            </a:pPr>
            <a:r>
              <a:rPr lang="en-US" sz="4000" i="1" dirty="0"/>
              <a:t>Reactions			Teamwork</a:t>
            </a:r>
          </a:p>
          <a:p>
            <a:pPr marL="0" indent="0" algn="ctr">
              <a:buNone/>
            </a:pPr>
            <a:r>
              <a:rPr lang="en-US" sz="4000" i="1" dirty="0"/>
              <a:t>Innovation		Creativity</a:t>
            </a:r>
          </a:p>
          <a:p>
            <a:pPr marL="0" indent="0" algn="ctr">
              <a:buNone/>
            </a:pPr>
            <a:r>
              <a:rPr lang="en-US" sz="4000" i="1" dirty="0"/>
              <a:t>Dedication		Technology</a:t>
            </a:r>
          </a:p>
        </p:txBody>
      </p:sp>
      <p:pic>
        <p:nvPicPr>
          <p:cNvPr id="4" name="Picture 3" descr="close up of circuit board">
            <a:extLst>
              <a:ext uri="{FF2B5EF4-FFF2-40B4-BE49-F238E27FC236}">
                <a16:creationId xmlns:a16="http://schemas.microsoft.com/office/drawing/2014/main" id="{0C1F6561-E914-4BA0-B5A6-0CE3EB22E0EF}"/>
              </a:ext>
            </a:extLst>
          </p:cNvPr>
          <p:cNvPicPr>
            <a:picLocks noChangeAspect="1"/>
          </p:cNvPicPr>
          <p:nvPr/>
        </p:nvPicPr>
        <p:blipFill rotWithShape="1">
          <a:blip r:embed="rId3">
            <a:alphaModFix amt="30000"/>
          </a:blip>
          <a:srcRect l="17220" r="9210" b="-1"/>
          <a:stretch/>
        </p:blipFill>
        <p:spPr>
          <a:xfrm>
            <a:off x="0" y="-56615"/>
            <a:ext cx="12328394" cy="3196157"/>
          </a:xfrm>
          <a:prstGeom prst="rect">
            <a:avLst/>
          </a:prstGeom>
        </p:spPr>
      </p:pic>
      <p:pic>
        <p:nvPicPr>
          <p:cNvPr id="10242" name="Picture 2">
            <a:extLst>
              <a:ext uri="{FF2B5EF4-FFF2-40B4-BE49-F238E27FC236}">
                <a16:creationId xmlns:a16="http://schemas.microsoft.com/office/drawing/2014/main" id="{91B55411-9A2B-4600-BC82-84E61E5BD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868" y="87327"/>
            <a:ext cx="4132263" cy="2861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667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552944" y="253205"/>
            <a:ext cx="4639055" cy="2709359"/>
          </a:xfrm>
        </p:spPr>
        <p:txBody>
          <a:bodyPr>
            <a:normAutofit/>
          </a:bodyPr>
          <a:lstStyle/>
          <a:p>
            <a:pPr algn="ctr"/>
            <a:r>
              <a:rPr lang="en-US" b="1" dirty="0"/>
              <a:t>Renewable energy = sustainable future</a:t>
            </a:r>
          </a:p>
        </p:txBody>
      </p:sp>
      <p:sp>
        <p:nvSpPr>
          <p:cNvPr id="63" name="Freeform 6">
            <a:extLst>
              <a:ext uri="{FF2B5EF4-FFF2-40B4-BE49-F238E27FC236}">
                <a16:creationId xmlns:a16="http://schemas.microsoft.com/office/drawing/2014/main" id="{ED2208B5-4FBB-472C-B58F-EEA355735A42}"/>
              </a:ext>
            </a:extLst>
          </p:cNvPr>
          <p:cNvSpPr>
            <a:spLocks noChangeAspect="1"/>
          </p:cNvSpPr>
          <p:nvPr/>
        </p:nvSpPr>
        <p:spPr bwMode="black">
          <a:xfrm>
            <a:off x="10517080" y="6162704"/>
            <a:ext cx="1598720" cy="577316"/>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tx2"/>
          </a:solidFill>
          <a:ln w="127000" cap="rnd" cmpd="sng">
            <a:noFill/>
            <a:prstDash val="solid"/>
            <a:round/>
            <a:headEnd type="none" w="med" len="med"/>
            <a:tailEnd type="none" w="med" len="med"/>
          </a:ln>
          <a:effectLst/>
        </p:spPr>
        <p:txBody>
          <a:bodyPr/>
          <a:lstStyle/>
          <a:p>
            <a:pPr>
              <a:defRPr/>
            </a:pPr>
            <a:endParaRPr lang="en-US" sz="2398">
              <a:effectLst>
                <a:outerShdw blurRad="38100" dist="38100" dir="2700000" algn="tl">
                  <a:srgbClr val="C0C0C0"/>
                </a:outerShdw>
              </a:effectLst>
              <a:latin typeface="Arial" charset="0"/>
              <a:ea typeface="ＭＳ Ｐゴシック" pitchFamily="-112" charset="-128"/>
            </a:endParaRPr>
          </a:p>
        </p:txBody>
      </p:sp>
      <p:pic>
        <p:nvPicPr>
          <p:cNvPr id="1026" name="Picture 2">
            <a:extLst>
              <a:ext uri="{FF2B5EF4-FFF2-40B4-BE49-F238E27FC236}">
                <a16:creationId xmlns:a16="http://schemas.microsoft.com/office/drawing/2014/main" id="{21FE0201-4B42-4CF7-9EF9-D4901F9659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0" y="253206"/>
            <a:ext cx="4401742" cy="29344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029297-FC70-4A78-9134-0ABCDE7A18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512" y="3518696"/>
            <a:ext cx="4237563" cy="317817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83191E9D-A9A6-41DF-A4DB-1CFE81759649}"/>
              </a:ext>
            </a:extLst>
          </p:cNvPr>
          <p:cNvSpPr>
            <a:spLocks noGrp="1"/>
          </p:cNvSpPr>
          <p:nvPr>
            <p:ph idx="1"/>
          </p:nvPr>
        </p:nvSpPr>
        <p:spPr>
          <a:xfrm>
            <a:off x="7710107" y="3080544"/>
            <a:ext cx="4381881" cy="1900238"/>
          </a:xfrm>
        </p:spPr>
        <p:txBody>
          <a:bodyPr>
            <a:normAutofit/>
          </a:bodyPr>
          <a:lstStyle/>
          <a:p>
            <a:pPr marL="0" indent="0" algn="ctr">
              <a:buNone/>
            </a:pPr>
            <a:r>
              <a:rPr lang="en-US" sz="3600" i="1" dirty="0"/>
              <a:t>YOU are Engineering Our Future</a:t>
            </a:r>
          </a:p>
        </p:txBody>
      </p:sp>
    </p:spTree>
    <p:extLst>
      <p:ext uri="{BB962C8B-B14F-4D97-AF65-F5344CB8AC3E}">
        <p14:creationId xmlns:p14="http://schemas.microsoft.com/office/powerpoint/2010/main" val="1094849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fontScale="90000"/>
          </a:bodyPr>
          <a:lstStyle/>
          <a:p>
            <a:pPr algn="ctr"/>
            <a:r>
              <a:rPr lang="en-US" dirty="0"/>
              <a:t>Engineering   our Future</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a:t>Eleanor Nave </a:t>
            </a:r>
          </a:p>
          <a:p>
            <a:pPr algn="ctr"/>
            <a:r>
              <a:rPr lang="en-US" dirty="0"/>
              <a:t>Lockheed martin aeronautics</a:t>
            </a:r>
          </a:p>
        </p:txBody>
      </p:sp>
      <p:sp>
        <p:nvSpPr>
          <p:cNvPr id="35" name="TextBox 34">
            <a:extLst>
              <a:ext uri="{FF2B5EF4-FFF2-40B4-BE49-F238E27FC236}">
                <a16:creationId xmlns:a16="http://schemas.microsoft.com/office/drawing/2014/main" id="{1160F713-A6F2-40F3-95B0-C2F839051FEA}"/>
              </a:ext>
            </a:extLst>
          </p:cNvPr>
          <p:cNvSpPr txBox="1"/>
          <p:nvPr/>
        </p:nvSpPr>
        <p:spPr>
          <a:xfrm>
            <a:off x="6122967" y="2950108"/>
            <a:ext cx="6208294" cy="754053"/>
          </a:xfrm>
          <a:prstGeom prst="rect">
            <a:avLst/>
          </a:prstGeom>
          <a:noFill/>
        </p:spPr>
        <p:txBody>
          <a:bodyPr wrap="square">
            <a:spAutoFit/>
          </a:bodyPr>
          <a:lstStyle/>
          <a:p>
            <a:r>
              <a:rPr lang="en-US" sz="4300" dirty="0"/>
              <a:t>Y</a:t>
            </a:r>
          </a:p>
        </p:txBody>
      </p:sp>
    </p:spTree>
    <p:extLst>
      <p:ext uri="{BB962C8B-B14F-4D97-AF65-F5344CB8AC3E}">
        <p14:creationId xmlns:p14="http://schemas.microsoft.com/office/powerpoint/2010/main" val="23125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731-DBDA-4A86-863C-A30129995FE8}"/>
              </a:ext>
            </a:extLst>
          </p:cNvPr>
          <p:cNvSpPr>
            <a:spLocks noGrp="1"/>
          </p:cNvSpPr>
          <p:nvPr>
            <p:ph type="title"/>
          </p:nvPr>
        </p:nvSpPr>
        <p:spPr/>
        <p:txBody>
          <a:bodyPr/>
          <a:lstStyle/>
          <a:p>
            <a:pPr algn="ctr"/>
            <a:r>
              <a:rPr lang="en-US" b="1" dirty="0"/>
              <a:t>A look back</a:t>
            </a:r>
          </a:p>
        </p:txBody>
      </p:sp>
      <p:graphicFrame>
        <p:nvGraphicFramePr>
          <p:cNvPr id="4" name="Content Placeholder 3">
            <a:extLst>
              <a:ext uri="{FF2B5EF4-FFF2-40B4-BE49-F238E27FC236}">
                <a16:creationId xmlns:a16="http://schemas.microsoft.com/office/drawing/2014/main" id="{452CD246-4AEF-4C8E-BAD8-C420DF8AA2A8}"/>
              </a:ext>
            </a:extLst>
          </p:cNvPr>
          <p:cNvGraphicFramePr>
            <a:graphicFrameLocks noGrp="1"/>
          </p:cNvGraphicFramePr>
          <p:nvPr>
            <p:ph idx="1"/>
            <p:extLst>
              <p:ext uri="{D42A27DB-BD31-4B8C-83A1-F6EECF244321}">
                <p14:modId xmlns:p14="http://schemas.microsoft.com/office/powerpoint/2010/main" val="2874510796"/>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a:extLst>
              <a:ext uri="{FF2B5EF4-FFF2-40B4-BE49-F238E27FC236}">
                <a16:creationId xmlns:a16="http://schemas.microsoft.com/office/drawing/2014/main" id="{C66CBE46-E823-4179-9D68-72290DB9ADB9}"/>
              </a:ext>
            </a:extLst>
          </p:cNvPr>
          <p:cNvCxnSpPr>
            <a:cxnSpLocks/>
          </p:cNvCxnSpPr>
          <p:nvPr/>
        </p:nvCxnSpPr>
        <p:spPr>
          <a:xfrm>
            <a:off x="1141413" y="3031958"/>
            <a:ext cx="9735134" cy="0"/>
          </a:xfrm>
          <a:prstGeom prst="straightConnector1">
            <a:avLst/>
          </a:prstGeom>
          <a:ln w="571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F93236-9EAE-483B-8486-5D3A7FBBC9A6}"/>
              </a:ext>
            </a:extLst>
          </p:cNvPr>
          <p:cNvSpPr txBox="1"/>
          <p:nvPr/>
        </p:nvSpPr>
        <p:spPr>
          <a:xfrm>
            <a:off x="2374232" y="2508738"/>
            <a:ext cx="1411705" cy="523220"/>
          </a:xfrm>
          <a:prstGeom prst="rect">
            <a:avLst/>
          </a:prstGeom>
          <a:noFill/>
        </p:spPr>
        <p:txBody>
          <a:bodyPr wrap="square" rtlCol="0">
            <a:spAutoFit/>
          </a:bodyPr>
          <a:lstStyle/>
          <a:p>
            <a:r>
              <a:rPr lang="en-US" sz="2800" dirty="0" err="1"/>
              <a:t>1950s</a:t>
            </a:r>
            <a:endParaRPr lang="en-US" sz="2800" dirty="0"/>
          </a:p>
        </p:txBody>
      </p:sp>
      <p:sp>
        <p:nvSpPr>
          <p:cNvPr id="10" name="TextBox 9">
            <a:extLst>
              <a:ext uri="{FF2B5EF4-FFF2-40B4-BE49-F238E27FC236}">
                <a16:creationId xmlns:a16="http://schemas.microsoft.com/office/drawing/2014/main" id="{99DA7557-3DEA-4A96-8B87-8BCA0000A20D}"/>
              </a:ext>
            </a:extLst>
          </p:cNvPr>
          <p:cNvSpPr txBox="1"/>
          <p:nvPr/>
        </p:nvSpPr>
        <p:spPr>
          <a:xfrm>
            <a:off x="5388559" y="2508738"/>
            <a:ext cx="1411705" cy="523220"/>
          </a:xfrm>
          <a:prstGeom prst="rect">
            <a:avLst/>
          </a:prstGeom>
          <a:noFill/>
        </p:spPr>
        <p:txBody>
          <a:bodyPr wrap="square" rtlCol="0">
            <a:spAutoFit/>
          </a:bodyPr>
          <a:lstStyle/>
          <a:p>
            <a:r>
              <a:rPr lang="en-US" sz="2800" dirty="0" err="1"/>
              <a:t>1980s</a:t>
            </a:r>
            <a:endParaRPr lang="en-US" sz="2800" dirty="0"/>
          </a:p>
        </p:txBody>
      </p:sp>
      <p:sp>
        <p:nvSpPr>
          <p:cNvPr id="11" name="TextBox 10">
            <a:extLst>
              <a:ext uri="{FF2B5EF4-FFF2-40B4-BE49-F238E27FC236}">
                <a16:creationId xmlns:a16="http://schemas.microsoft.com/office/drawing/2014/main" id="{E0FD7E30-DDBF-4574-9DC9-F7F4E9E3A5BC}"/>
              </a:ext>
            </a:extLst>
          </p:cNvPr>
          <p:cNvSpPr txBox="1"/>
          <p:nvPr/>
        </p:nvSpPr>
        <p:spPr>
          <a:xfrm>
            <a:off x="7226969" y="2508738"/>
            <a:ext cx="1411705" cy="523220"/>
          </a:xfrm>
          <a:prstGeom prst="rect">
            <a:avLst/>
          </a:prstGeom>
          <a:noFill/>
        </p:spPr>
        <p:txBody>
          <a:bodyPr wrap="square" rtlCol="0">
            <a:spAutoFit/>
          </a:bodyPr>
          <a:lstStyle/>
          <a:p>
            <a:r>
              <a:rPr lang="en-US" sz="2800" dirty="0" err="1"/>
              <a:t>1990s</a:t>
            </a:r>
            <a:endParaRPr lang="en-US" sz="2800" dirty="0"/>
          </a:p>
        </p:txBody>
      </p:sp>
      <p:sp>
        <p:nvSpPr>
          <p:cNvPr id="12" name="TextBox 11">
            <a:extLst>
              <a:ext uri="{FF2B5EF4-FFF2-40B4-BE49-F238E27FC236}">
                <a16:creationId xmlns:a16="http://schemas.microsoft.com/office/drawing/2014/main" id="{DA827C93-98A2-422D-B474-3A62E76BF2C5}"/>
              </a:ext>
            </a:extLst>
          </p:cNvPr>
          <p:cNvSpPr txBox="1"/>
          <p:nvPr/>
        </p:nvSpPr>
        <p:spPr>
          <a:xfrm>
            <a:off x="9143208" y="2508738"/>
            <a:ext cx="1411705" cy="523220"/>
          </a:xfrm>
          <a:prstGeom prst="rect">
            <a:avLst/>
          </a:prstGeom>
          <a:noFill/>
        </p:spPr>
        <p:txBody>
          <a:bodyPr wrap="square" rtlCol="0">
            <a:spAutoFit/>
          </a:bodyPr>
          <a:lstStyle/>
          <a:p>
            <a:r>
              <a:rPr lang="en-US" sz="2800" dirty="0" err="1"/>
              <a:t>2000s</a:t>
            </a:r>
            <a:endParaRPr lang="en-US" sz="2800" dirty="0"/>
          </a:p>
        </p:txBody>
      </p:sp>
      <p:pic>
        <p:nvPicPr>
          <p:cNvPr id="16" name="Picture 15">
            <a:extLst>
              <a:ext uri="{FF2B5EF4-FFF2-40B4-BE49-F238E27FC236}">
                <a16:creationId xmlns:a16="http://schemas.microsoft.com/office/drawing/2014/main" id="{01E053DD-54CF-4609-9B90-48EA75B9A1AE}"/>
              </a:ext>
            </a:extLst>
          </p:cNvPr>
          <p:cNvPicPr>
            <a:picLocks noChangeAspect="1"/>
          </p:cNvPicPr>
          <p:nvPr/>
        </p:nvPicPr>
        <p:blipFill rotWithShape="1">
          <a:blip r:embed="rId8"/>
          <a:srcRect l="42166" t="27489"/>
          <a:stretch/>
        </p:blipFill>
        <p:spPr>
          <a:xfrm>
            <a:off x="5109028" y="1859280"/>
            <a:ext cx="7078253" cy="4998720"/>
          </a:xfrm>
          <a:prstGeom prst="rect">
            <a:avLst/>
          </a:prstGeom>
        </p:spPr>
      </p:pic>
      <p:pic>
        <p:nvPicPr>
          <p:cNvPr id="6146" name="Picture 2" descr="How Sputnik 1 launched the space age">
            <a:extLst>
              <a:ext uri="{FF2B5EF4-FFF2-40B4-BE49-F238E27FC236}">
                <a16:creationId xmlns:a16="http://schemas.microsoft.com/office/drawing/2014/main" id="{55FD55D9-37F9-4A74-8041-50DAABDBF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9146" y="807208"/>
            <a:ext cx="2401876" cy="16253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Nasa Logo Transparent Background, Download Free Nasa Logo Transparent  Background png images, Free ClipArts on Clipart Library">
            <a:extLst>
              <a:ext uri="{FF2B5EF4-FFF2-40B4-BE49-F238E27FC236}">
                <a16:creationId xmlns:a16="http://schemas.microsoft.com/office/drawing/2014/main" id="{CA2A3CFF-FBD9-4A75-B715-368D25C06E7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6450" y="4610707"/>
            <a:ext cx="281940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2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731-DBDA-4A86-863C-A30129995FE8}"/>
              </a:ext>
            </a:extLst>
          </p:cNvPr>
          <p:cNvSpPr>
            <a:spLocks noGrp="1"/>
          </p:cNvSpPr>
          <p:nvPr>
            <p:ph type="title"/>
          </p:nvPr>
        </p:nvSpPr>
        <p:spPr/>
        <p:txBody>
          <a:bodyPr/>
          <a:lstStyle/>
          <a:p>
            <a:pPr algn="ctr"/>
            <a:r>
              <a:rPr lang="en-US" b="1" dirty="0"/>
              <a:t>A look back</a:t>
            </a:r>
          </a:p>
        </p:txBody>
      </p:sp>
      <p:graphicFrame>
        <p:nvGraphicFramePr>
          <p:cNvPr id="4" name="Content Placeholder 3">
            <a:extLst>
              <a:ext uri="{FF2B5EF4-FFF2-40B4-BE49-F238E27FC236}">
                <a16:creationId xmlns:a16="http://schemas.microsoft.com/office/drawing/2014/main" id="{452CD246-4AEF-4C8E-BAD8-C420DF8AA2A8}"/>
              </a:ext>
            </a:extLst>
          </p:cNvPr>
          <p:cNvGraphicFramePr>
            <a:graphicFrameLocks noGrp="1"/>
          </p:cNvGraphicFramePr>
          <p:nvPr>
            <p:ph idx="1"/>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a:extLst>
              <a:ext uri="{FF2B5EF4-FFF2-40B4-BE49-F238E27FC236}">
                <a16:creationId xmlns:a16="http://schemas.microsoft.com/office/drawing/2014/main" id="{C66CBE46-E823-4179-9D68-72290DB9ADB9}"/>
              </a:ext>
            </a:extLst>
          </p:cNvPr>
          <p:cNvCxnSpPr>
            <a:cxnSpLocks/>
          </p:cNvCxnSpPr>
          <p:nvPr/>
        </p:nvCxnSpPr>
        <p:spPr>
          <a:xfrm>
            <a:off x="1141413" y="3031958"/>
            <a:ext cx="9735134" cy="0"/>
          </a:xfrm>
          <a:prstGeom prst="straightConnector1">
            <a:avLst/>
          </a:prstGeom>
          <a:ln w="571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F93236-9EAE-483B-8486-5D3A7FBBC9A6}"/>
              </a:ext>
            </a:extLst>
          </p:cNvPr>
          <p:cNvSpPr txBox="1"/>
          <p:nvPr/>
        </p:nvSpPr>
        <p:spPr>
          <a:xfrm>
            <a:off x="2374232" y="2508738"/>
            <a:ext cx="1411705" cy="523220"/>
          </a:xfrm>
          <a:prstGeom prst="rect">
            <a:avLst/>
          </a:prstGeom>
          <a:noFill/>
        </p:spPr>
        <p:txBody>
          <a:bodyPr wrap="square" rtlCol="0">
            <a:spAutoFit/>
          </a:bodyPr>
          <a:lstStyle/>
          <a:p>
            <a:r>
              <a:rPr lang="en-US" sz="2800" dirty="0" err="1"/>
              <a:t>1950s</a:t>
            </a:r>
            <a:endParaRPr lang="en-US" sz="2800" dirty="0"/>
          </a:p>
        </p:txBody>
      </p:sp>
      <p:sp>
        <p:nvSpPr>
          <p:cNvPr id="10" name="TextBox 9">
            <a:extLst>
              <a:ext uri="{FF2B5EF4-FFF2-40B4-BE49-F238E27FC236}">
                <a16:creationId xmlns:a16="http://schemas.microsoft.com/office/drawing/2014/main" id="{99DA7557-3DEA-4A96-8B87-8BCA0000A20D}"/>
              </a:ext>
            </a:extLst>
          </p:cNvPr>
          <p:cNvSpPr txBox="1"/>
          <p:nvPr/>
        </p:nvSpPr>
        <p:spPr>
          <a:xfrm>
            <a:off x="5415079" y="2523252"/>
            <a:ext cx="2583542" cy="523220"/>
          </a:xfrm>
          <a:prstGeom prst="rect">
            <a:avLst/>
          </a:prstGeom>
          <a:noFill/>
        </p:spPr>
        <p:txBody>
          <a:bodyPr wrap="square" rtlCol="0">
            <a:spAutoFit/>
          </a:bodyPr>
          <a:lstStyle/>
          <a:p>
            <a:r>
              <a:rPr lang="en-US" sz="2800" dirty="0" err="1"/>
              <a:t>1980s</a:t>
            </a:r>
            <a:endParaRPr lang="en-US" sz="2800" dirty="0"/>
          </a:p>
        </p:txBody>
      </p:sp>
      <p:sp>
        <p:nvSpPr>
          <p:cNvPr id="11" name="TextBox 10">
            <a:extLst>
              <a:ext uri="{FF2B5EF4-FFF2-40B4-BE49-F238E27FC236}">
                <a16:creationId xmlns:a16="http://schemas.microsoft.com/office/drawing/2014/main" id="{E0FD7E30-DDBF-4574-9DC9-F7F4E9E3A5BC}"/>
              </a:ext>
            </a:extLst>
          </p:cNvPr>
          <p:cNvSpPr txBox="1"/>
          <p:nvPr/>
        </p:nvSpPr>
        <p:spPr>
          <a:xfrm>
            <a:off x="7226969" y="2508738"/>
            <a:ext cx="1411705" cy="523220"/>
          </a:xfrm>
          <a:prstGeom prst="rect">
            <a:avLst/>
          </a:prstGeom>
          <a:noFill/>
        </p:spPr>
        <p:txBody>
          <a:bodyPr wrap="square" rtlCol="0">
            <a:spAutoFit/>
          </a:bodyPr>
          <a:lstStyle/>
          <a:p>
            <a:r>
              <a:rPr lang="en-US" sz="2800" dirty="0" err="1"/>
              <a:t>1990s</a:t>
            </a:r>
            <a:endParaRPr lang="en-US" sz="2800" dirty="0"/>
          </a:p>
        </p:txBody>
      </p:sp>
      <p:sp>
        <p:nvSpPr>
          <p:cNvPr id="12" name="TextBox 11">
            <a:extLst>
              <a:ext uri="{FF2B5EF4-FFF2-40B4-BE49-F238E27FC236}">
                <a16:creationId xmlns:a16="http://schemas.microsoft.com/office/drawing/2014/main" id="{DA827C93-98A2-422D-B474-3A62E76BF2C5}"/>
              </a:ext>
            </a:extLst>
          </p:cNvPr>
          <p:cNvSpPr txBox="1"/>
          <p:nvPr/>
        </p:nvSpPr>
        <p:spPr>
          <a:xfrm>
            <a:off x="9143208" y="2508738"/>
            <a:ext cx="1411705" cy="523220"/>
          </a:xfrm>
          <a:prstGeom prst="rect">
            <a:avLst/>
          </a:prstGeom>
          <a:noFill/>
        </p:spPr>
        <p:txBody>
          <a:bodyPr wrap="square" rtlCol="0">
            <a:spAutoFit/>
          </a:bodyPr>
          <a:lstStyle/>
          <a:p>
            <a:r>
              <a:rPr lang="en-US" sz="2800" dirty="0" err="1"/>
              <a:t>2000s</a:t>
            </a:r>
            <a:endParaRPr lang="en-US" sz="2800" dirty="0"/>
          </a:p>
        </p:txBody>
      </p:sp>
      <p:pic>
        <p:nvPicPr>
          <p:cNvPr id="5" name="Picture 4">
            <a:extLst>
              <a:ext uri="{FF2B5EF4-FFF2-40B4-BE49-F238E27FC236}">
                <a16:creationId xmlns:a16="http://schemas.microsoft.com/office/drawing/2014/main" id="{77E45D0D-5C10-4E57-B540-92A8E0330DF9}"/>
              </a:ext>
            </a:extLst>
          </p:cNvPr>
          <p:cNvPicPr>
            <a:picLocks noChangeAspect="1"/>
          </p:cNvPicPr>
          <p:nvPr/>
        </p:nvPicPr>
        <p:blipFill rotWithShape="1">
          <a:blip r:embed="rId8"/>
          <a:srcRect l="58125" t="36624"/>
          <a:stretch/>
        </p:blipFill>
        <p:spPr>
          <a:xfrm>
            <a:off x="7086600" y="2508738"/>
            <a:ext cx="5105400" cy="4360262"/>
          </a:xfrm>
          <a:prstGeom prst="rect">
            <a:avLst/>
          </a:prstGeom>
        </p:spPr>
      </p:pic>
      <p:pic>
        <p:nvPicPr>
          <p:cNvPr id="13" name="Picture 2" descr="How Sputnik 1 launched the space age">
            <a:extLst>
              <a:ext uri="{FF2B5EF4-FFF2-40B4-BE49-F238E27FC236}">
                <a16:creationId xmlns:a16="http://schemas.microsoft.com/office/drawing/2014/main" id="{A66D2CF4-8217-4EB1-BDC4-BA898386E8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9146" y="807208"/>
            <a:ext cx="2401876" cy="16253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Nasa Logo Transparent Background, Download Free Nasa Logo Transparent  Background png images, Free ClipArts on Clipart Library">
            <a:extLst>
              <a:ext uri="{FF2B5EF4-FFF2-40B4-BE49-F238E27FC236}">
                <a16:creationId xmlns:a16="http://schemas.microsoft.com/office/drawing/2014/main" id="{CC8283C1-8E82-46CD-8907-66164F8E0BE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6450" y="4610707"/>
            <a:ext cx="28194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ell Phone History - Invention of the First Cell Phone | IE">
            <a:extLst>
              <a:ext uri="{FF2B5EF4-FFF2-40B4-BE49-F238E27FC236}">
                <a16:creationId xmlns:a16="http://schemas.microsoft.com/office/drawing/2014/main" id="{0AACEB2F-5917-47BF-AF91-2EADEF77C1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6222" y="4574075"/>
            <a:ext cx="289560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69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731-DBDA-4A86-863C-A30129995FE8}"/>
              </a:ext>
            </a:extLst>
          </p:cNvPr>
          <p:cNvSpPr>
            <a:spLocks noGrp="1"/>
          </p:cNvSpPr>
          <p:nvPr>
            <p:ph type="title"/>
          </p:nvPr>
        </p:nvSpPr>
        <p:spPr/>
        <p:txBody>
          <a:bodyPr/>
          <a:lstStyle/>
          <a:p>
            <a:pPr algn="ctr"/>
            <a:r>
              <a:rPr lang="en-US" b="1" dirty="0"/>
              <a:t>A look back</a:t>
            </a:r>
          </a:p>
        </p:txBody>
      </p:sp>
      <p:graphicFrame>
        <p:nvGraphicFramePr>
          <p:cNvPr id="4" name="Content Placeholder 3">
            <a:extLst>
              <a:ext uri="{FF2B5EF4-FFF2-40B4-BE49-F238E27FC236}">
                <a16:creationId xmlns:a16="http://schemas.microsoft.com/office/drawing/2014/main" id="{452CD246-4AEF-4C8E-BAD8-C420DF8AA2A8}"/>
              </a:ext>
            </a:extLst>
          </p:cNvPr>
          <p:cNvGraphicFramePr>
            <a:graphicFrameLocks noGrp="1"/>
          </p:cNvGraphicFramePr>
          <p:nvPr>
            <p:ph idx="1"/>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a:extLst>
              <a:ext uri="{FF2B5EF4-FFF2-40B4-BE49-F238E27FC236}">
                <a16:creationId xmlns:a16="http://schemas.microsoft.com/office/drawing/2014/main" id="{C66CBE46-E823-4179-9D68-72290DB9ADB9}"/>
              </a:ext>
            </a:extLst>
          </p:cNvPr>
          <p:cNvCxnSpPr>
            <a:cxnSpLocks/>
          </p:cNvCxnSpPr>
          <p:nvPr/>
        </p:nvCxnSpPr>
        <p:spPr>
          <a:xfrm>
            <a:off x="1141413" y="3031958"/>
            <a:ext cx="9735134" cy="0"/>
          </a:xfrm>
          <a:prstGeom prst="straightConnector1">
            <a:avLst/>
          </a:prstGeom>
          <a:ln w="571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F93236-9EAE-483B-8486-5D3A7FBBC9A6}"/>
              </a:ext>
            </a:extLst>
          </p:cNvPr>
          <p:cNvSpPr txBox="1"/>
          <p:nvPr/>
        </p:nvSpPr>
        <p:spPr>
          <a:xfrm>
            <a:off x="2374232" y="2508738"/>
            <a:ext cx="1411705" cy="523220"/>
          </a:xfrm>
          <a:prstGeom prst="rect">
            <a:avLst/>
          </a:prstGeom>
          <a:noFill/>
        </p:spPr>
        <p:txBody>
          <a:bodyPr wrap="square" rtlCol="0">
            <a:spAutoFit/>
          </a:bodyPr>
          <a:lstStyle/>
          <a:p>
            <a:r>
              <a:rPr lang="en-US" sz="2800" dirty="0" err="1"/>
              <a:t>1950s</a:t>
            </a:r>
            <a:endParaRPr lang="en-US" sz="2800" dirty="0"/>
          </a:p>
        </p:txBody>
      </p:sp>
      <p:sp>
        <p:nvSpPr>
          <p:cNvPr id="10" name="TextBox 9">
            <a:extLst>
              <a:ext uri="{FF2B5EF4-FFF2-40B4-BE49-F238E27FC236}">
                <a16:creationId xmlns:a16="http://schemas.microsoft.com/office/drawing/2014/main" id="{99DA7557-3DEA-4A96-8B87-8BCA0000A20D}"/>
              </a:ext>
            </a:extLst>
          </p:cNvPr>
          <p:cNvSpPr txBox="1"/>
          <p:nvPr/>
        </p:nvSpPr>
        <p:spPr>
          <a:xfrm>
            <a:off x="5388559" y="2508738"/>
            <a:ext cx="1411705" cy="523220"/>
          </a:xfrm>
          <a:prstGeom prst="rect">
            <a:avLst/>
          </a:prstGeom>
          <a:noFill/>
        </p:spPr>
        <p:txBody>
          <a:bodyPr wrap="square" rtlCol="0">
            <a:spAutoFit/>
          </a:bodyPr>
          <a:lstStyle/>
          <a:p>
            <a:r>
              <a:rPr lang="en-US" sz="2800" dirty="0" err="1"/>
              <a:t>1980s</a:t>
            </a:r>
            <a:endParaRPr lang="en-US" sz="2800" dirty="0"/>
          </a:p>
        </p:txBody>
      </p:sp>
      <p:sp>
        <p:nvSpPr>
          <p:cNvPr id="11" name="TextBox 10">
            <a:extLst>
              <a:ext uri="{FF2B5EF4-FFF2-40B4-BE49-F238E27FC236}">
                <a16:creationId xmlns:a16="http://schemas.microsoft.com/office/drawing/2014/main" id="{E0FD7E30-DDBF-4574-9DC9-F7F4E9E3A5BC}"/>
              </a:ext>
            </a:extLst>
          </p:cNvPr>
          <p:cNvSpPr txBox="1"/>
          <p:nvPr/>
        </p:nvSpPr>
        <p:spPr>
          <a:xfrm>
            <a:off x="7226969" y="2508738"/>
            <a:ext cx="1411705" cy="523220"/>
          </a:xfrm>
          <a:prstGeom prst="rect">
            <a:avLst/>
          </a:prstGeom>
          <a:noFill/>
        </p:spPr>
        <p:txBody>
          <a:bodyPr wrap="square" rtlCol="0">
            <a:spAutoFit/>
          </a:bodyPr>
          <a:lstStyle/>
          <a:p>
            <a:r>
              <a:rPr lang="en-US" sz="2800" dirty="0" err="1"/>
              <a:t>1990s</a:t>
            </a:r>
            <a:endParaRPr lang="en-US" sz="2800" dirty="0"/>
          </a:p>
        </p:txBody>
      </p:sp>
      <p:sp>
        <p:nvSpPr>
          <p:cNvPr id="12" name="TextBox 11">
            <a:extLst>
              <a:ext uri="{FF2B5EF4-FFF2-40B4-BE49-F238E27FC236}">
                <a16:creationId xmlns:a16="http://schemas.microsoft.com/office/drawing/2014/main" id="{DA827C93-98A2-422D-B474-3A62E76BF2C5}"/>
              </a:ext>
            </a:extLst>
          </p:cNvPr>
          <p:cNvSpPr txBox="1"/>
          <p:nvPr/>
        </p:nvSpPr>
        <p:spPr>
          <a:xfrm>
            <a:off x="9143208" y="2508738"/>
            <a:ext cx="1411705" cy="523220"/>
          </a:xfrm>
          <a:prstGeom prst="rect">
            <a:avLst/>
          </a:prstGeom>
          <a:noFill/>
        </p:spPr>
        <p:txBody>
          <a:bodyPr wrap="square" rtlCol="0">
            <a:spAutoFit/>
          </a:bodyPr>
          <a:lstStyle/>
          <a:p>
            <a:r>
              <a:rPr lang="en-US" sz="2800" dirty="0" err="1"/>
              <a:t>2000s</a:t>
            </a:r>
            <a:endParaRPr lang="en-US" sz="2800" dirty="0"/>
          </a:p>
        </p:txBody>
      </p:sp>
      <p:pic>
        <p:nvPicPr>
          <p:cNvPr id="5" name="Picture 4">
            <a:extLst>
              <a:ext uri="{FF2B5EF4-FFF2-40B4-BE49-F238E27FC236}">
                <a16:creationId xmlns:a16="http://schemas.microsoft.com/office/drawing/2014/main" id="{77E45D0D-5C10-4E57-B540-92A8E0330DF9}"/>
              </a:ext>
            </a:extLst>
          </p:cNvPr>
          <p:cNvPicPr>
            <a:picLocks noChangeAspect="1"/>
          </p:cNvPicPr>
          <p:nvPr/>
        </p:nvPicPr>
        <p:blipFill rotWithShape="1">
          <a:blip r:embed="rId8"/>
          <a:srcRect l="74993" t="36624"/>
          <a:stretch/>
        </p:blipFill>
        <p:spPr>
          <a:xfrm>
            <a:off x="9065379" y="2508738"/>
            <a:ext cx="3126621" cy="4360262"/>
          </a:xfrm>
          <a:prstGeom prst="rect">
            <a:avLst/>
          </a:prstGeom>
        </p:spPr>
      </p:pic>
      <p:pic>
        <p:nvPicPr>
          <p:cNvPr id="13" name="Picture 2" descr="How Sputnik 1 launched the space age">
            <a:extLst>
              <a:ext uri="{FF2B5EF4-FFF2-40B4-BE49-F238E27FC236}">
                <a16:creationId xmlns:a16="http://schemas.microsoft.com/office/drawing/2014/main" id="{EFABFBB8-B27B-425E-A079-0C653B958C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9146" y="807208"/>
            <a:ext cx="2401876" cy="16253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Nasa Logo Transparent Background, Download Free Nasa Logo Transparent  Background png images, Free ClipArts on Clipart Library">
            <a:extLst>
              <a:ext uri="{FF2B5EF4-FFF2-40B4-BE49-F238E27FC236}">
                <a16:creationId xmlns:a16="http://schemas.microsoft.com/office/drawing/2014/main" id="{EF3A639B-57E3-47AF-9B33-F303015D322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6450" y="4610707"/>
            <a:ext cx="28194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ell Phone History - Invention of the First Cell Phone | IE">
            <a:extLst>
              <a:ext uri="{FF2B5EF4-FFF2-40B4-BE49-F238E27FC236}">
                <a16:creationId xmlns:a16="http://schemas.microsoft.com/office/drawing/2014/main" id="{012F987E-7035-4041-9EE5-C75F75F4C9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6222" y="4574075"/>
            <a:ext cx="28956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ng World Wide Web Logo - Icon Transparent Background Website, Png Download  - 1600x1600(#5589647) - PngFind">
            <a:extLst>
              <a:ext uri="{FF2B5EF4-FFF2-40B4-BE49-F238E27FC236}">
                <a16:creationId xmlns:a16="http://schemas.microsoft.com/office/drawing/2014/main" id="{BF44432F-8544-4B18-B6B2-7ABDAB9F322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29286" y1="50605" x2="29286" y2="50605"/>
                        <a14:foregroundMark x1="41310" y1="50605" x2="41310" y2="50605"/>
                        <a14:foregroundMark x1="73095" y1="53575" x2="73095" y2="53575"/>
                        <a14:foregroundMark x1="49643" y1="68647" x2="49643" y2="68647"/>
                      </a14:backgroundRemoval>
                    </a14:imgEffect>
                  </a14:imgLayer>
                </a14:imgProps>
              </a:ext>
              <a:ext uri="{28A0092B-C50C-407E-A947-70E740481C1C}">
                <a14:useLocalDpi xmlns:a14="http://schemas.microsoft.com/office/drawing/2010/main" val="0"/>
              </a:ext>
            </a:extLst>
          </a:blip>
          <a:srcRect/>
          <a:stretch>
            <a:fillRect/>
          </a:stretch>
        </p:blipFill>
        <p:spPr bwMode="auto">
          <a:xfrm>
            <a:off x="7802733" y="495358"/>
            <a:ext cx="2037681" cy="220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412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731-DBDA-4A86-863C-A30129995FE8}"/>
              </a:ext>
            </a:extLst>
          </p:cNvPr>
          <p:cNvSpPr>
            <a:spLocks noGrp="1"/>
          </p:cNvSpPr>
          <p:nvPr>
            <p:ph type="title"/>
          </p:nvPr>
        </p:nvSpPr>
        <p:spPr/>
        <p:txBody>
          <a:bodyPr/>
          <a:lstStyle/>
          <a:p>
            <a:pPr algn="ctr"/>
            <a:r>
              <a:rPr lang="en-US" b="1" dirty="0"/>
              <a:t>A look back</a:t>
            </a:r>
          </a:p>
        </p:txBody>
      </p:sp>
      <p:graphicFrame>
        <p:nvGraphicFramePr>
          <p:cNvPr id="4" name="Content Placeholder 3">
            <a:extLst>
              <a:ext uri="{FF2B5EF4-FFF2-40B4-BE49-F238E27FC236}">
                <a16:creationId xmlns:a16="http://schemas.microsoft.com/office/drawing/2014/main" id="{452CD246-4AEF-4C8E-BAD8-C420DF8AA2A8}"/>
              </a:ext>
            </a:extLst>
          </p:cNvPr>
          <p:cNvGraphicFramePr>
            <a:graphicFrameLocks noGrp="1"/>
          </p:cNvGraphicFramePr>
          <p:nvPr>
            <p:ph idx="1"/>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a:extLst>
              <a:ext uri="{FF2B5EF4-FFF2-40B4-BE49-F238E27FC236}">
                <a16:creationId xmlns:a16="http://schemas.microsoft.com/office/drawing/2014/main" id="{C66CBE46-E823-4179-9D68-72290DB9ADB9}"/>
              </a:ext>
            </a:extLst>
          </p:cNvPr>
          <p:cNvCxnSpPr>
            <a:cxnSpLocks/>
          </p:cNvCxnSpPr>
          <p:nvPr/>
        </p:nvCxnSpPr>
        <p:spPr>
          <a:xfrm>
            <a:off x="1141413" y="3031958"/>
            <a:ext cx="9735134" cy="0"/>
          </a:xfrm>
          <a:prstGeom prst="straightConnector1">
            <a:avLst/>
          </a:prstGeom>
          <a:ln w="571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F93236-9EAE-483B-8486-5D3A7FBBC9A6}"/>
              </a:ext>
            </a:extLst>
          </p:cNvPr>
          <p:cNvSpPr txBox="1"/>
          <p:nvPr/>
        </p:nvSpPr>
        <p:spPr>
          <a:xfrm>
            <a:off x="2374232" y="2508738"/>
            <a:ext cx="1411705" cy="523220"/>
          </a:xfrm>
          <a:prstGeom prst="rect">
            <a:avLst/>
          </a:prstGeom>
          <a:noFill/>
        </p:spPr>
        <p:txBody>
          <a:bodyPr wrap="square" rtlCol="0">
            <a:spAutoFit/>
          </a:bodyPr>
          <a:lstStyle/>
          <a:p>
            <a:r>
              <a:rPr lang="en-US" sz="2800" dirty="0" err="1"/>
              <a:t>1950s</a:t>
            </a:r>
            <a:endParaRPr lang="en-US" sz="2800" dirty="0"/>
          </a:p>
        </p:txBody>
      </p:sp>
      <p:sp>
        <p:nvSpPr>
          <p:cNvPr id="10" name="TextBox 9">
            <a:extLst>
              <a:ext uri="{FF2B5EF4-FFF2-40B4-BE49-F238E27FC236}">
                <a16:creationId xmlns:a16="http://schemas.microsoft.com/office/drawing/2014/main" id="{99DA7557-3DEA-4A96-8B87-8BCA0000A20D}"/>
              </a:ext>
            </a:extLst>
          </p:cNvPr>
          <p:cNvSpPr txBox="1"/>
          <p:nvPr/>
        </p:nvSpPr>
        <p:spPr>
          <a:xfrm>
            <a:off x="5388559" y="2508738"/>
            <a:ext cx="1411705" cy="523220"/>
          </a:xfrm>
          <a:prstGeom prst="rect">
            <a:avLst/>
          </a:prstGeom>
          <a:noFill/>
        </p:spPr>
        <p:txBody>
          <a:bodyPr wrap="square" rtlCol="0">
            <a:spAutoFit/>
          </a:bodyPr>
          <a:lstStyle/>
          <a:p>
            <a:r>
              <a:rPr lang="en-US" sz="2800" dirty="0" err="1"/>
              <a:t>1980s</a:t>
            </a:r>
            <a:endParaRPr lang="en-US" sz="2800" dirty="0"/>
          </a:p>
        </p:txBody>
      </p:sp>
      <p:sp>
        <p:nvSpPr>
          <p:cNvPr id="11" name="TextBox 10">
            <a:extLst>
              <a:ext uri="{FF2B5EF4-FFF2-40B4-BE49-F238E27FC236}">
                <a16:creationId xmlns:a16="http://schemas.microsoft.com/office/drawing/2014/main" id="{E0FD7E30-DDBF-4574-9DC9-F7F4E9E3A5BC}"/>
              </a:ext>
            </a:extLst>
          </p:cNvPr>
          <p:cNvSpPr txBox="1"/>
          <p:nvPr/>
        </p:nvSpPr>
        <p:spPr>
          <a:xfrm>
            <a:off x="7226969" y="2508738"/>
            <a:ext cx="1411705" cy="523220"/>
          </a:xfrm>
          <a:prstGeom prst="rect">
            <a:avLst/>
          </a:prstGeom>
          <a:noFill/>
        </p:spPr>
        <p:txBody>
          <a:bodyPr wrap="square" rtlCol="0">
            <a:spAutoFit/>
          </a:bodyPr>
          <a:lstStyle/>
          <a:p>
            <a:r>
              <a:rPr lang="en-US" sz="2800" dirty="0" err="1"/>
              <a:t>1990s</a:t>
            </a:r>
            <a:endParaRPr lang="en-US" sz="2800" dirty="0"/>
          </a:p>
        </p:txBody>
      </p:sp>
      <p:sp>
        <p:nvSpPr>
          <p:cNvPr id="12" name="TextBox 11">
            <a:extLst>
              <a:ext uri="{FF2B5EF4-FFF2-40B4-BE49-F238E27FC236}">
                <a16:creationId xmlns:a16="http://schemas.microsoft.com/office/drawing/2014/main" id="{DA827C93-98A2-422D-B474-3A62E76BF2C5}"/>
              </a:ext>
            </a:extLst>
          </p:cNvPr>
          <p:cNvSpPr txBox="1"/>
          <p:nvPr/>
        </p:nvSpPr>
        <p:spPr>
          <a:xfrm>
            <a:off x="9143208" y="2508738"/>
            <a:ext cx="1411705" cy="523220"/>
          </a:xfrm>
          <a:prstGeom prst="rect">
            <a:avLst/>
          </a:prstGeom>
          <a:noFill/>
        </p:spPr>
        <p:txBody>
          <a:bodyPr wrap="square" rtlCol="0">
            <a:spAutoFit/>
          </a:bodyPr>
          <a:lstStyle/>
          <a:p>
            <a:r>
              <a:rPr lang="en-US" sz="2800" dirty="0" err="1"/>
              <a:t>2000s</a:t>
            </a:r>
            <a:endParaRPr lang="en-US" sz="2800" dirty="0"/>
          </a:p>
        </p:txBody>
      </p:sp>
      <p:pic>
        <p:nvPicPr>
          <p:cNvPr id="13" name="Picture 2" descr="How Sputnik 1 launched the space age">
            <a:extLst>
              <a:ext uri="{FF2B5EF4-FFF2-40B4-BE49-F238E27FC236}">
                <a16:creationId xmlns:a16="http://schemas.microsoft.com/office/drawing/2014/main" id="{05A472FE-5B9A-4E51-A026-CFB414DF77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9146" y="807208"/>
            <a:ext cx="2401876" cy="16253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Nasa Logo Transparent Background, Download Free Nasa Logo Transparent  Background png images, Free ClipArts on Clipart Library">
            <a:extLst>
              <a:ext uri="{FF2B5EF4-FFF2-40B4-BE49-F238E27FC236}">
                <a16:creationId xmlns:a16="http://schemas.microsoft.com/office/drawing/2014/main" id="{CB4B36B5-2B4B-448B-8C44-D73AA59A4D4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6450" y="4610707"/>
            <a:ext cx="28194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ell Phone History - Invention of the First Cell Phone | IE">
            <a:extLst>
              <a:ext uri="{FF2B5EF4-FFF2-40B4-BE49-F238E27FC236}">
                <a16:creationId xmlns:a16="http://schemas.microsoft.com/office/drawing/2014/main" id="{C89AACE2-9B4E-4638-B1B8-2499669D5D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6222" y="4574075"/>
            <a:ext cx="28956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ng World Wide Web Logo - Icon Transparent Background Website, Png Download  - 1600x1600(#5589647) - PngFind">
            <a:extLst>
              <a:ext uri="{FF2B5EF4-FFF2-40B4-BE49-F238E27FC236}">
                <a16:creationId xmlns:a16="http://schemas.microsoft.com/office/drawing/2014/main" id="{A3AEC660-3E16-49E0-99A4-7CE466C132E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9286" y1="50605" x2="29286" y2="50605"/>
                        <a14:foregroundMark x1="41310" y1="50605" x2="41310" y2="50605"/>
                        <a14:foregroundMark x1="73095" y1="53575" x2="73095" y2="53575"/>
                        <a14:foregroundMark x1="49643" y1="68647" x2="49643" y2="68647"/>
                      </a14:backgroundRemoval>
                    </a14:imgEffect>
                  </a14:imgLayer>
                </a14:imgProps>
              </a:ext>
              <a:ext uri="{28A0092B-C50C-407E-A947-70E740481C1C}">
                <a14:useLocalDpi xmlns:a14="http://schemas.microsoft.com/office/drawing/2010/main" val="0"/>
              </a:ext>
            </a:extLst>
          </a:blip>
          <a:srcRect/>
          <a:stretch>
            <a:fillRect/>
          </a:stretch>
        </p:blipFill>
        <p:spPr bwMode="auto">
          <a:xfrm>
            <a:off x="7802733" y="495358"/>
            <a:ext cx="2037681" cy="220510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8B2797C-D211-48AC-B37A-B8087383FB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51273" y="4574075"/>
            <a:ext cx="2854908" cy="166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32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3">
            <a:alphaModFix amt="30000"/>
          </a:blip>
          <a:srcRect l="17220" r="9210" b="-1"/>
          <a:stretch/>
        </p:blipFill>
        <p:spPr>
          <a:xfrm>
            <a:off x="-136394" y="101610"/>
            <a:ext cx="7558541" cy="6857990"/>
          </a:xfrm>
          <a:prstGeom prst="rect">
            <a:avLst/>
          </a:prstGeom>
        </p:spPr>
      </p:pic>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262490" y="300021"/>
            <a:ext cx="4639055" cy="1843882"/>
          </a:xfrm>
        </p:spPr>
        <p:txBody>
          <a:bodyPr>
            <a:normAutofit/>
          </a:bodyPr>
          <a:lstStyle/>
          <a:p>
            <a:pPr algn="ctr"/>
            <a:r>
              <a:rPr lang="en-US" b="1" dirty="0"/>
              <a:t>my Reflection</a:t>
            </a:r>
          </a:p>
        </p:txBody>
      </p:sp>
      <p:sp>
        <p:nvSpPr>
          <p:cNvPr id="63" name="Freeform 6">
            <a:extLst>
              <a:ext uri="{FF2B5EF4-FFF2-40B4-BE49-F238E27FC236}">
                <a16:creationId xmlns:a16="http://schemas.microsoft.com/office/drawing/2014/main" id="{ED2208B5-4FBB-472C-B58F-EEA355735A42}"/>
              </a:ext>
            </a:extLst>
          </p:cNvPr>
          <p:cNvSpPr>
            <a:spLocks noChangeAspect="1"/>
          </p:cNvSpPr>
          <p:nvPr/>
        </p:nvSpPr>
        <p:spPr bwMode="black">
          <a:xfrm>
            <a:off x="10517080" y="6162704"/>
            <a:ext cx="1598720" cy="577316"/>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tx2"/>
          </a:solidFill>
          <a:ln w="127000" cap="rnd" cmpd="sng">
            <a:noFill/>
            <a:prstDash val="solid"/>
            <a:round/>
            <a:headEnd type="none" w="med" len="med"/>
            <a:tailEnd type="none" w="med" len="med"/>
          </a:ln>
          <a:effectLst/>
        </p:spPr>
        <p:txBody>
          <a:bodyPr/>
          <a:lstStyle/>
          <a:p>
            <a:pPr>
              <a:defRPr/>
            </a:pPr>
            <a:endParaRPr lang="en-US" sz="2398">
              <a:effectLst>
                <a:outerShdw blurRad="38100" dist="38100" dir="2700000" algn="tl">
                  <a:srgbClr val="C0C0C0"/>
                </a:outerShdw>
              </a:effectLst>
              <a:latin typeface="Arial" charset="0"/>
              <a:ea typeface="ＭＳ Ｐゴシック" pitchFamily="-112" charset="-128"/>
            </a:endParaRPr>
          </a:p>
        </p:txBody>
      </p:sp>
      <p:sp>
        <p:nvSpPr>
          <p:cNvPr id="6" name="Content Placeholder 5">
            <a:extLst>
              <a:ext uri="{FF2B5EF4-FFF2-40B4-BE49-F238E27FC236}">
                <a16:creationId xmlns:a16="http://schemas.microsoft.com/office/drawing/2014/main" id="{83191E9D-A9A6-41DF-A4DB-1CFE81759649}"/>
              </a:ext>
            </a:extLst>
          </p:cNvPr>
          <p:cNvSpPr>
            <a:spLocks noGrp="1"/>
          </p:cNvSpPr>
          <p:nvPr>
            <p:ph idx="1"/>
          </p:nvPr>
        </p:nvSpPr>
        <p:spPr>
          <a:xfrm>
            <a:off x="7391076" y="1759279"/>
            <a:ext cx="4381881" cy="4798700"/>
          </a:xfrm>
        </p:spPr>
        <p:txBody>
          <a:bodyPr>
            <a:normAutofit lnSpcReduction="10000"/>
          </a:bodyPr>
          <a:lstStyle/>
          <a:p>
            <a:pPr marL="0" indent="0" algn="ctr">
              <a:buNone/>
            </a:pPr>
            <a:r>
              <a:rPr lang="en-US" sz="3600" i="1" dirty="0"/>
              <a:t>4-H Robotics</a:t>
            </a:r>
            <a:br>
              <a:rPr lang="en-US" sz="3600" i="1" dirty="0"/>
            </a:br>
            <a:endParaRPr lang="en-US" sz="3600" i="1" dirty="0"/>
          </a:p>
          <a:p>
            <a:pPr marL="0" indent="0" algn="ctr">
              <a:buNone/>
            </a:pPr>
            <a:r>
              <a:rPr lang="en-US" sz="3600" i="1" dirty="0"/>
              <a:t>Everything Isn’t Perfect</a:t>
            </a:r>
          </a:p>
          <a:p>
            <a:pPr marL="0" indent="0" algn="ctr">
              <a:buNone/>
            </a:pPr>
            <a:br>
              <a:rPr lang="en-US" sz="3600" i="1" dirty="0"/>
            </a:br>
            <a:r>
              <a:rPr lang="en-US" sz="3600" i="1" dirty="0"/>
              <a:t>Gathering Data</a:t>
            </a:r>
            <a:br>
              <a:rPr lang="en-US" sz="3600" i="1" dirty="0"/>
            </a:br>
            <a:endParaRPr lang="en-US" sz="3600" i="1" dirty="0"/>
          </a:p>
          <a:p>
            <a:pPr marL="0" indent="0" algn="ctr">
              <a:buNone/>
            </a:pPr>
            <a:r>
              <a:rPr lang="en-US" sz="3600" i="1" dirty="0"/>
              <a:t>Learning</a:t>
            </a:r>
          </a:p>
          <a:p>
            <a:pPr marL="0" indent="0" algn="ctr">
              <a:buNone/>
            </a:pPr>
            <a:endParaRPr lang="en-US" sz="3600" i="1" dirty="0"/>
          </a:p>
          <a:p>
            <a:pPr marL="0" indent="0" algn="ctr">
              <a:buNone/>
            </a:pPr>
            <a:endParaRPr lang="en-US" sz="3600" i="1" dirty="0"/>
          </a:p>
        </p:txBody>
      </p:sp>
      <p:pic>
        <p:nvPicPr>
          <p:cNvPr id="5" name="Picture 4">
            <a:extLst>
              <a:ext uri="{FF2B5EF4-FFF2-40B4-BE49-F238E27FC236}">
                <a16:creationId xmlns:a16="http://schemas.microsoft.com/office/drawing/2014/main" id="{DFD25538-E553-44E5-8AD6-F01DF08056CC}"/>
              </a:ext>
            </a:extLst>
          </p:cNvPr>
          <p:cNvPicPr>
            <a:picLocks noChangeAspect="1"/>
          </p:cNvPicPr>
          <p:nvPr/>
        </p:nvPicPr>
        <p:blipFill>
          <a:blip r:embed="rId4"/>
          <a:stretch>
            <a:fillRect/>
          </a:stretch>
        </p:blipFill>
        <p:spPr>
          <a:xfrm>
            <a:off x="1560076" y="571500"/>
            <a:ext cx="4165600" cy="5715000"/>
          </a:xfrm>
          <a:prstGeom prst="rect">
            <a:avLst/>
          </a:prstGeom>
        </p:spPr>
      </p:pic>
    </p:spTree>
    <p:extLst>
      <p:ext uri="{BB962C8B-B14F-4D97-AF65-F5344CB8AC3E}">
        <p14:creationId xmlns:p14="http://schemas.microsoft.com/office/powerpoint/2010/main" val="284008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3">
            <a:alphaModFix amt="30000"/>
          </a:blip>
          <a:srcRect l="17220" r="9210" b="-1"/>
          <a:stretch/>
        </p:blipFill>
        <p:spPr>
          <a:xfrm>
            <a:off x="5451606" y="10"/>
            <a:ext cx="7558541" cy="6857990"/>
          </a:xfrm>
          <a:prstGeom prst="rect">
            <a:avLst/>
          </a:prstGeom>
        </p:spPr>
      </p:pic>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812551" y="430650"/>
            <a:ext cx="4639055" cy="1843882"/>
          </a:xfrm>
        </p:spPr>
        <p:txBody>
          <a:bodyPr>
            <a:normAutofit/>
          </a:bodyPr>
          <a:lstStyle/>
          <a:p>
            <a:pPr algn="ctr"/>
            <a:r>
              <a:rPr lang="en-US" b="1" dirty="0"/>
              <a:t>Your Reflection</a:t>
            </a:r>
          </a:p>
        </p:txBody>
      </p:sp>
      <p:sp>
        <p:nvSpPr>
          <p:cNvPr id="63" name="Freeform 6">
            <a:extLst>
              <a:ext uri="{FF2B5EF4-FFF2-40B4-BE49-F238E27FC236}">
                <a16:creationId xmlns:a16="http://schemas.microsoft.com/office/drawing/2014/main" id="{ED2208B5-4FBB-472C-B58F-EEA355735A42}"/>
              </a:ext>
            </a:extLst>
          </p:cNvPr>
          <p:cNvSpPr>
            <a:spLocks noChangeAspect="1"/>
          </p:cNvSpPr>
          <p:nvPr/>
        </p:nvSpPr>
        <p:spPr bwMode="black">
          <a:xfrm>
            <a:off x="10517080" y="6162704"/>
            <a:ext cx="1598720" cy="577316"/>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tx2"/>
          </a:solidFill>
          <a:ln w="127000" cap="rnd" cmpd="sng">
            <a:noFill/>
            <a:prstDash val="solid"/>
            <a:round/>
            <a:headEnd type="none" w="med" len="med"/>
            <a:tailEnd type="none" w="med" len="med"/>
          </a:ln>
          <a:effectLst/>
        </p:spPr>
        <p:txBody>
          <a:bodyPr/>
          <a:lstStyle/>
          <a:p>
            <a:pPr>
              <a:defRPr/>
            </a:pPr>
            <a:endParaRPr lang="en-US" sz="2398">
              <a:effectLst>
                <a:outerShdw blurRad="38100" dist="38100" dir="2700000" algn="tl">
                  <a:srgbClr val="C0C0C0"/>
                </a:outerShdw>
              </a:effectLst>
              <a:latin typeface="Arial" charset="0"/>
              <a:ea typeface="ＭＳ Ｐゴシック" pitchFamily="-112" charset="-128"/>
            </a:endParaRPr>
          </a:p>
        </p:txBody>
      </p:sp>
      <p:sp>
        <p:nvSpPr>
          <p:cNvPr id="6" name="Content Placeholder 5">
            <a:extLst>
              <a:ext uri="{FF2B5EF4-FFF2-40B4-BE49-F238E27FC236}">
                <a16:creationId xmlns:a16="http://schemas.microsoft.com/office/drawing/2014/main" id="{83191E9D-A9A6-41DF-A4DB-1CFE81759649}"/>
              </a:ext>
            </a:extLst>
          </p:cNvPr>
          <p:cNvSpPr>
            <a:spLocks noGrp="1"/>
          </p:cNvSpPr>
          <p:nvPr>
            <p:ph idx="1"/>
          </p:nvPr>
        </p:nvSpPr>
        <p:spPr>
          <a:xfrm>
            <a:off x="812551" y="1933450"/>
            <a:ext cx="4381881" cy="4114424"/>
          </a:xfrm>
        </p:spPr>
        <p:txBody>
          <a:bodyPr>
            <a:normAutofit fontScale="92500" lnSpcReduction="10000"/>
          </a:bodyPr>
          <a:lstStyle/>
          <a:p>
            <a:pPr marL="0" indent="0" algn="ctr">
              <a:buNone/>
            </a:pPr>
            <a:r>
              <a:rPr lang="en-US" sz="3600" i="1" dirty="0"/>
              <a:t>Design</a:t>
            </a:r>
          </a:p>
          <a:p>
            <a:pPr marL="0" indent="0" algn="ctr">
              <a:buNone/>
            </a:pPr>
            <a:endParaRPr lang="en-US" sz="3600" i="1" dirty="0"/>
          </a:p>
          <a:p>
            <a:pPr marL="0" indent="0" algn="ctr">
              <a:buNone/>
            </a:pPr>
            <a:r>
              <a:rPr lang="en-US" sz="3600" i="1" dirty="0"/>
              <a:t>Prototyping </a:t>
            </a:r>
          </a:p>
          <a:p>
            <a:pPr marL="0" indent="0" algn="ctr">
              <a:buNone/>
            </a:pPr>
            <a:endParaRPr lang="en-US" sz="3600" i="1" dirty="0"/>
          </a:p>
          <a:p>
            <a:pPr marL="0" indent="0" algn="ctr">
              <a:buNone/>
            </a:pPr>
            <a:r>
              <a:rPr lang="en-US" sz="3600" i="1" dirty="0"/>
              <a:t>FAIL</a:t>
            </a:r>
          </a:p>
          <a:p>
            <a:pPr marL="0" indent="0" algn="ctr">
              <a:buNone/>
            </a:pPr>
            <a:r>
              <a:rPr lang="en-US" sz="3600" i="1" dirty="0"/>
              <a:t>First Attempt in Learning</a:t>
            </a:r>
          </a:p>
        </p:txBody>
      </p:sp>
      <p:pic>
        <p:nvPicPr>
          <p:cNvPr id="5122" name="Picture 2">
            <a:extLst>
              <a:ext uri="{FF2B5EF4-FFF2-40B4-BE49-F238E27FC236}">
                <a16:creationId xmlns:a16="http://schemas.microsoft.com/office/drawing/2014/main" id="{C4AEE916-1C95-47D6-8C96-205744AC8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128" y="1614714"/>
            <a:ext cx="5442857" cy="362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117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E05C-8EE0-40CB-BDF4-8891FE6F8077}"/>
              </a:ext>
            </a:extLst>
          </p:cNvPr>
          <p:cNvSpPr>
            <a:spLocks noGrp="1"/>
          </p:cNvSpPr>
          <p:nvPr>
            <p:ph type="title"/>
          </p:nvPr>
        </p:nvSpPr>
        <p:spPr/>
        <p:txBody>
          <a:bodyPr/>
          <a:lstStyle/>
          <a:p>
            <a:pPr algn="ctr"/>
            <a:r>
              <a:rPr lang="en-US" b="1" dirty="0"/>
              <a:t>Technology &amp; innovation on the rise</a:t>
            </a:r>
          </a:p>
        </p:txBody>
      </p:sp>
      <p:sp>
        <p:nvSpPr>
          <p:cNvPr id="3" name="Content Placeholder 2">
            <a:extLst>
              <a:ext uri="{FF2B5EF4-FFF2-40B4-BE49-F238E27FC236}">
                <a16:creationId xmlns:a16="http://schemas.microsoft.com/office/drawing/2014/main" id="{4CFDD269-327B-4C21-A079-CA5925186C66}"/>
              </a:ext>
            </a:extLst>
          </p:cNvPr>
          <p:cNvSpPr>
            <a:spLocks noGrp="1"/>
          </p:cNvSpPr>
          <p:nvPr>
            <p:ph idx="1"/>
          </p:nvPr>
        </p:nvSpPr>
        <p:spPr>
          <a:xfrm>
            <a:off x="1141412" y="1770515"/>
            <a:ext cx="9905999" cy="3541714"/>
          </a:xfrm>
        </p:spPr>
        <p:txBody>
          <a:bodyPr/>
          <a:lstStyle/>
          <a:p>
            <a:r>
              <a:rPr lang="en-US" dirty="0"/>
              <a:t>Only 16% of high school interested in STEM career</a:t>
            </a:r>
          </a:p>
          <a:p>
            <a:r>
              <a:rPr lang="en-US" dirty="0"/>
              <a:t>57% of freshman lose interest before college</a:t>
            </a:r>
          </a:p>
          <a:p>
            <a:endParaRPr lang="en-US" dirty="0"/>
          </a:p>
        </p:txBody>
      </p:sp>
      <p:pic>
        <p:nvPicPr>
          <p:cNvPr id="4" name="Picture 3" descr="close up of circuit board">
            <a:extLst>
              <a:ext uri="{FF2B5EF4-FFF2-40B4-BE49-F238E27FC236}">
                <a16:creationId xmlns:a16="http://schemas.microsoft.com/office/drawing/2014/main" id="{853CD51B-2833-4346-8DD8-CCADFF582EEF}"/>
              </a:ext>
            </a:extLst>
          </p:cNvPr>
          <p:cNvPicPr>
            <a:picLocks noChangeAspect="1"/>
          </p:cNvPicPr>
          <p:nvPr/>
        </p:nvPicPr>
        <p:blipFill rotWithShape="1">
          <a:blip r:embed="rId3">
            <a:alphaModFix amt="30000"/>
          </a:blip>
          <a:srcRect l="17220" r="9210" b="-1"/>
          <a:stretch/>
        </p:blipFill>
        <p:spPr>
          <a:xfrm>
            <a:off x="-136394" y="3429000"/>
            <a:ext cx="12328394" cy="3530600"/>
          </a:xfrm>
          <a:prstGeom prst="rect">
            <a:avLst/>
          </a:prstGeom>
        </p:spPr>
      </p:pic>
    </p:spTree>
    <p:extLst>
      <p:ext uri="{BB962C8B-B14F-4D97-AF65-F5344CB8AC3E}">
        <p14:creationId xmlns:p14="http://schemas.microsoft.com/office/powerpoint/2010/main" val="61774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nsg1dm6a\data14\macdata11\daffy\daffy_X800\13-39500 to 13-39599\13-39529 Munn_Nicholson\Latest_Layered_Files_4thQtr\3\3_layered-2.jpg">
            <a:extLst>
              <a:ext uri="{FF2B5EF4-FFF2-40B4-BE49-F238E27FC236}">
                <a16:creationId xmlns:a16="http://schemas.microsoft.com/office/drawing/2014/main" id="{71CAC966-4AE4-433E-9EFB-8BE5FD576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11278" y="-19032"/>
            <a:ext cx="12180722" cy="687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a:extLst>
              <a:ext uri="{FF2B5EF4-FFF2-40B4-BE49-F238E27FC236}">
                <a16:creationId xmlns:a16="http://schemas.microsoft.com/office/drawing/2014/main" id="{8557055E-1288-41C9-91B0-3C0CF1FB7DC0}"/>
              </a:ext>
            </a:extLst>
          </p:cNvPr>
          <p:cNvSpPr txBox="1">
            <a:spLocks/>
          </p:cNvSpPr>
          <p:nvPr/>
        </p:nvSpPr>
        <p:spPr bwMode="auto">
          <a:xfrm>
            <a:off x="2201123" y="5530455"/>
            <a:ext cx="3019804" cy="1220188"/>
          </a:xfrm>
          <a:prstGeom prst="rect">
            <a:avLst/>
          </a:prstGeom>
          <a:solidFill>
            <a:schemeClr val="bg2">
              <a:alpha val="62000"/>
            </a:schemeClr>
          </a:solidFill>
          <a:ln w="9525">
            <a:noFill/>
            <a:miter lim="800000"/>
            <a:headEnd/>
            <a:tailEnd/>
          </a:ln>
        </p:spPr>
        <p:txBody>
          <a:bodyPr/>
          <a:lstStyle>
            <a:defPPr>
              <a:defRPr lang="en-US"/>
            </a:defPPr>
            <a:lvl1pPr marL="117475" indent="-117475" algn="ctr" defTabSz="887420">
              <a:buSzPct val="100000"/>
              <a:defRPr sz="1400" b="1" u="sng">
                <a:solidFill>
                  <a:schemeClr val="tx2"/>
                </a:solidFill>
                <a:effectLst>
                  <a:outerShdw blurRad="38100" dist="38100" dir="2700000" algn="tl">
                    <a:srgbClr val="000000">
                      <a:alpha val="43137"/>
                    </a:srgbClr>
                  </a:outerShdw>
                </a:effectLst>
              </a:defRPr>
            </a:lvl1pPr>
          </a:lstStyle>
          <a:p>
            <a:r>
              <a:rPr lang="en-US" dirty="0"/>
              <a:t>MISSILES &amp; FIRE CONTROL</a:t>
            </a:r>
          </a:p>
          <a:p>
            <a:pPr marL="285750" indent="-285750" algn="l">
              <a:buFont typeface="Arial" panose="020B0604020202020204" pitchFamily="34" charset="0"/>
              <a:buChar char="•"/>
            </a:pPr>
            <a:r>
              <a:rPr lang="en-US" b="0" u="none" dirty="0"/>
              <a:t>Air and missile defense</a:t>
            </a:r>
          </a:p>
          <a:p>
            <a:pPr marL="285750" indent="-285750" algn="l">
              <a:buFont typeface="Arial" panose="020B0604020202020204" pitchFamily="34" charset="0"/>
              <a:buChar char="•"/>
            </a:pPr>
            <a:r>
              <a:rPr lang="en-US" b="0" u="none" dirty="0"/>
              <a:t>Fire control and situational awareness</a:t>
            </a:r>
          </a:p>
          <a:p>
            <a:pPr marL="285750" indent="-285750" algn="l">
              <a:buFont typeface="Arial" panose="020B0604020202020204" pitchFamily="34" charset="0"/>
              <a:buChar char="•"/>
            </a:pPr>
            <a:r>
              <a:rPr lang="en-US" b="0" u="none" dirty="0"/>
              <a:t>Nuclear systems and solutions</a:t>
            </a:r>
          </a:p>
        </p:txBody>
      </p:sp>
      <p:sp>
        <p:nvSpPr>
          <p:cNvPr id="20" name="Rectangle 3">
            <a:extLst>
              <a:ext uri="{FF2B5EF4-FFF2-40B4-BE49-F238E27FC236}">
                <a16:creationId xmlns:a16="http://schemas.microsoft.com/office/drawing/2014/main" id="{32EC2542-EED2-45D2-95A5-CCC321B74C1C}"/>
              </a:ext>
            </a:extLst>
          </p:cNvPr>
          <p:cNvSpPr txBox="1">
            <a:spLocks/>
          </p:cNvSpPr>
          <p:nvPr/>
        </p:nvSpPr>
        <p:spPr bwMode="auto">
          <a:xfrm>
            <a:off x="7235829" y="3032493"/>
            <a:ext cx="2742776" cy="1302660"/>
          </a:xfrm>
          <a:prstGeom prst="rect">
            <a:avLst/>
          </a:prstGeom>
          <a:solidFill>
            <a:schemeClr val="bg2">
              <a:alpha val="62000"/>
            </a:schemeClr>
          </a:solidFill>
          <a:ln w="9525">
            <a:noFill/>
            <a:miter lim="800000"/>
            <a:headEnd/>
            <a:tailEnd/>
          </a:ln>
        </p:spPr>
        <p:txBody>
          <a:bodyPr/>
          <a:lstStyle>
            <a:defPPr>
              <a:defRPr lang="en-US"/>
            </a:defPPr>
            <a:lvl1pPr marL="117475" indent="-117475" algn="ctr" defTabSz="887420">
              <a:buSzPct val="100000"/>
              <a:defRPr sz="1400" b="1" u="sng">
                <a:solidFill>
                  <a:schemeClr val="tx2"/>
                </a:solidFill>
                <a:effectLst>
                  <a:outerShdw blurRad="38100" dist="38100" dir="2700000" algn="tl">
                    <a:srgbClr val="000000">
                      <a:alpha val="43137"/>
                    </a:srgbClr>
                  </a:outerShdw>
                </a:effectLst>
              </a:defRPr>
            </a:lvl1pPr>
          </a:lstStyle>
          <a:p>
            <a:r>
              <a:rPr lang="en-US" dirty="0"/>
              <a:t>SPACE</a:t>
            </a:r>
          </a:p>
          <a:p>
            <a:pPr marL="285750" indent="-285750" algn="l">
              <a:buFont typeface="Arial" panose="020B0604020202020204" pitchFamily="34" charset="0"/>
              <a:buChar char="•"/>
            </a:pPr>
            <a:r>
              <a:rPr lang="en-US" b="0" u="none" dirty="0"/>
              <a:t>Surveillance and navigation</a:t>
            </a:r>
          </a:p>
          <a:p>
            <a:pPr marL="285750" indent="-285750" algn="l">
              <a:buFont typeface="Arial" panose="020B0604020202020204" pitchFamily="34" charset="0"/>
              <a:buChar char="•"/>
            </a:pPr>
            <a:r>
              <a:rPr lang="en-US" b="0" u="none" dirty="0"/>
              <a:t>Global communications</a:t>
            </a:r>
          </a:p>
          <a:p>
            <a:pPr marL="285750" indent="-285750" algn="l">
              <a:buFont typeface="Arial" panose="020B0604020202020204" pitchFamily="34" charset="0"/>
              <a:buChar char="•"/>
            </a:pPr>
            <a:r>
              <a:rPr lang="en-US" b="0" u="none" dirty="0"/>
              <a:t>Human space flight</a:t>
            </a:r>
          </a:p>
          <a:p>
            <a:pPr marL="285750" indent="-285750" algn="l">
              <a:buFont typeface="Arial" panose="020B0604020202020204" pitchFamily="34" charset="0"/>
              <a:buChar char="•"/>
            </a:pPr>
            <a:r>
              <a:rPr lang="en-US" b="0" u="none" dirty="0"/>
              <a:t>Strategic and defensive systems</a:t>
            </a:r>
          </a:p>
        </p:txBody>
      </p:sp>
      <p:sp>
        <p:nvSpPr>
          <p:cNvPr id="21" name="Rectangle 3">
            <a:extLst>
              <a:ext uri="{FF2B5EF4-FFF2-40B4-BE49-F238E27FC236}">
                <a16:creationId xmlns:a16="http://schemas.microsoft.com/office/drawing/2014/main" id="{D7A6AA97-0398-46F9-B31C-33102BEB9DA3}"/>
              </a:ext>
            </a:extLst>
          </p:cNvPr>
          <p:cNvSpPr txBox="1">
            <a:spLocks/>
          </p:cNvSpPr>
          <p:nvPr/>
        </p:nvSpPr>
        <p:spPr bwMode="auto">
          <a:xfrm>
            <a:off x="1046740" y="2189208"/>
            <a:ext cx="3009230" cy="1065813"/>
          </a:xfrm>
          <a:prstGeom prst="rect">
            <a:avLst/>
          </a:prstGeom>
          <a:solidFill>
            <a:schemeClr val="bg2">
              <a:alpha val="62000"/>
            </a:schemeClr>
          </a:solidFill>
          <a:ln w="9525">
            <a:noFill/>
            <a:miter lim="800000"/>
            <a:headEnd/>
            <a:tailEnd/>
          </a:ln>
        </p:spPr>
        <p:txBody>
          <a:bodyPr/>
          <a:lstStyle/>
          <a:p>
            <a:pPr marL="117475" indent="-117475" algn="ctr" defTabSz="887420">
              <a:buSzPct val="100000"/>
              <a:defRPr/>
            </a:pPr>
            <a:r>
              <a:rPr lang="en-US" sz="1400" b="1" u="sng" dirty="0">
                <a:solidFill>
                  <a:schemeClr val="tx2"/>
                </a:solidFill>
                <a:effectLst>
                  <a:outerShdw blurRad="38100" dist="38100" dir="2700000" algn="tl">
                    <a:srgbClr val="000000">
                      <a:alpha val="43137"/>
                    </a:srgbClr>
                  </a:outerShdw>
                </a:effectLst>
              </a:rPr>
              <a:t>AERONAUTICS</a:t>
            </a:r>
          </a:p>
          <a:p>
            <a:pPr marL="117475" indent="-117475" defTabSz="887420">
              <a:buSzPct val="100000"/>
              <a:buFont typeface="Arial" pitchFamily="34" charset="0"/>
              <a:buChar char="•"/>
              <a:defRPr/>
            </a:pPr>
            <a:r>
              <a:rPr lang="en-US" sz="1400" b="1" dirty="0">
                <a:solidFill>
                  <a:schemeClr val="tx2"/>
                </a:solidFill>
                <a:effectLst>
                  <a:outerShdw blurRad="38100" dist="38100" dir="2700000" algn="tl">
                    <a:srgbClr val="000000">
                      <a:alpha val="43137"/>
                    </a:srgbClr>
                  </a:outerShdw>
                </a:effectLst>
              </a:rPr>
              <a:t>Tactical fighters</a:t>
            </a:r>
          </a:p>
          <a:p>
            <a:pPr marL="117475" indent="-117475" defTabSz="887420">
              <a:buSzPct val="100000"/>
              <a:buFont typeface="Arial" pitchFamily="34" charset="0"/>
              <a:buChar char="•"/>
              <a:defRPr/>
            </a:pPr>
            <a:r>
              <a:rPr lang="en-US" sz="1400" b="1" dirty="0">
                <a:solidFill>
                  <a:schemeClr val="tx2"/>
                </a:solidFill>
                <a:effectLst>
                  <a:outerShdw blurRad="38100" dist="38100" dir="2700000" algn="tl">
                    <a:srgbClr val="000000">
                      <a:alpha val="43137"/>
                    </a:srgbClr>
                  </a:outerShdw>
                </a:effectLst>
              </a:rPr>
              <a:t>Tactical and strategic airlift</a:t>
            </a:r>
          </a:p>
          <a:p>
            <a:pPr marL="117475" indent="-117475" defTabSz="887420">
              <a:buSzPct val="100000"/>
              <a:buFont typeface="Arial" pitchFamily="34" charset="0"/>
              <a:buChar char="•"/>
              <a:defRPr/>
            </a:pPr>
            <a:r>
              <a:rPr lang="en-US" sz="1400" b="1" dirty="0">
                <a:solidFill>
                  <a:schemeClr val="tx2"/>
                </a:solidFill>
                <a:effectLst>
                  <a:outerShdw blurRad="38100" dist="38100" dir="2700000" algn="tl">
                    <a:srgbClr val="000000">
                      <a:alpha val="43137"/>
                    </a:srgbClr>
                  </a:outerShdw>
                </a:effectLst>
              </a:rPr>
              <a:t>Advanced Development</a:t>
            </a:r>
          </a:p>
        </p:txBody>
      </p:sp>
      <p:sp>
        <p:nvSpPr>
          <p:cNvPr id="22" name="Rectangle 3">
            <a:extLst>
              <a:ext uri="{FF2B5EF4-FFF2-40B4-BE49-F238E27FC236}">
                <a16:creationId xmlns:a16="http://schemas.microsoft.com/office/drawing/2014/main" id="{A1E4F6E6-B98A-406A-B095-2490224C5499}"/>
              </a:ext>
            </a:extLst>
          </p:cNvPr>
          <p:cNvSpPr txBox="1">
            <a:spLocks/>
          </p:cNvSpPr>
          <p:nvPr/>
        </p:nvSpPr>
        <p:spPr bwMode="auto">
          <a:xfrm>
            <a:off x="7323687" y="4920361"/>
            <a:ext cx="2567059" cy="1220188"/>
          </a:xfrm>
          <a:prstGeom prst="rect">
            <a:avLst/>
          </a:prstGeom>
          <a:solidFill>
            <a:schemeClr val="bg2">
              <a:alpha val="62000"/>
            </a:schemeClr>
          </a:solidFill>
          <a:ln w="9525">
            <a:noFill/>
            <a:miter lim="800000"/>
            <a:headEnd/>
            <a:tailEnd/>
          </a:ln>
        </p:spPr>
        <p:txBody>
          <a:bodyPr/>
          <a:lstStyle>
            <a:defPPr>
              <a:defRPr lang="en-US"/>
            </a:defPPr>
            <a:lvl1pPr marL="117475" indent="-117475" algn="ctr" defTabSz="887420">
              <a:buSzPct val="100000"/>
              <a:defRPr sz="1400" b="1" u="sng">
                <a:solidFill>
                  <a:schemeClr val="tx2"/>
                </a:solidFill>
                <a:effectLst>
                  <a:outerShdw blurRad="38100" dist="38100" dir="2700000" algn="tl">
                    <a:srgbClr val="000000">
                      <a:alpha val="43137"/>
                    </a:srgbClr>
                  </a:outerShdw>
                </a:effectLst>
              </a:defRPr>
            </a:lvl1pPr>
          </a:lstStyle>
          <a:p>
            <a:r>
              <a:rPr lang="en-US" dirty="0"/>
              <a:t>CORPORATE HEADQUARTERS</a:t>
            </a:r>
          </a:p>
          <a:p>
            <a:pPr marL="285750" indent="-285750" algn="l">
              <a:buFont typeface="Arial" panose="020B0604020202020204" pitchFamily="34" charset="0"/>
              <a:buChar char="•"/>
            </a:pPr>
            <a:r>
              <a:rPr lang="en-US" b="0" u="none" dirty="0"/>
              <a:t>Finance, Business Operations</a:t>
            </a:r>
          </a:p>
          <a:p>
            <a:pPr marL="285750" indent="-285750" algn="l">
              <a:buFont typeface="Arial" panose="020B0604020202020204" pitchFamily="34" charset="0"/>
              <a:buChar char="•"/>
            </a:pPr>
            <a:r>
              <a:rPr lang="en-US" b="0" u="none" dirty="0"/>
              <a:t>Leadership</a:t>
            </a:r>
          </a:p>
          <a:p>
            <a:pPr marL="285750" indent="-285750" algn="l">
              <a:buFont typeface="Arial" panose="020B0604020202020204" pitchFamily="34" charset="0"/>
              <a:buChar char="•"/>
            </a:pPr>
            <a:r>
              <a:rPr lang="en-US" b="0" u="none" dirty="0"/>
              <a:t>Bethesda, Maryland</a:t>
            </a:r>
          </a:p>
        </p:txBody>
      </p:sp>
      <p:sp>
        <p:nvSpPr>
          <p:cNvPr id="23" name="Rectangle 3">
            <a:extLst>
              <a:ext uri="{FF2B5EF4-FFF2-40B4-BE49-F238E27FC236}">
                <a16:creationId xmlns:a16="http://schemas.microsoft.com/office/drawing/2014/main" id="{A3AD436F-2863-45AC-BB8F-E85FCE7DBE5E}"/>
              </a:ext>
            </a:extLst>
          </p:cNvPr>
          <p:cNvSpPr txBox="1">
            <a:spLocks/>
          </p:cNvSpPr>
          <p:nvPr/>
        </p:nvSpPr>
        <p:spPr bwMode="auto">
          <a:xfrm>
            <a:off x="6853066" y="1328037"/>
            <a:ext cx="3125539" cy="1065813"/>
          </a:xfrm>
          <a:prstGeom prst="rect">
            <a:avLst/>
          </a:prstGeom>
          <a:solidFill>
            <a:schemeClr val="bg2">
              <a:alpha val="62000"/>
            </a:schemeClr>
          </a:solidFill>
          <a:ln w="9525">
            <a:noFill/>
            <a:miter lim="800000"/>
            <a:headEnd/>
            <a:tailEnd/>
          </a:ln>
        </p:spPr>
        <p:txBody>
          <a:bodyPr/>
          <a:lstStyle>
            <a:defPPr>
              <a:defRPr lang="en-US"/>
            </a:defPPr>
            <a:lvl1pPr marL="117475" indent="-117475" algn="ctr" defTabSz="887420">
              <a:buSzPct val="100000"/>
              <a:defRPr sz="1400" b="1" u="sng">
                <a:solidFill>
                  <a:schemeClr val="tx2"/>
                </a:solidFill>
                <a:effectLst>
                  <a:outerShdw blurRad="38100" dist="38100" dir="2700000" algn="tl">
                    <a:srgbClr val="000000">
                      <a:alpha val="43137"/>
                    </a:srgbClr>
                  </a:outerShdw>
                </a:effectLst>
              </a:defRPr>
            </a:lvl1pPr>
          </a:lstStyle>
          <a:p>
            <a:r>
              <a:rPr lang="en-US" dirty="0"/>
              <a:t>ROTARY AND MISSION SYSTEMS</a:t>
            </a:r>
          </a:p>
          <a:p>
            <a:pPr marL="285750" indent="-285750" algn="l">
              <a:buFont typeface="Arial" panose="020B0604020202020204" pitchFamily="34" charset="0"/>
              <a:buChar char="•"/>
            </a:pPr>
            <a:r>
              <a:rPr lang="en-US" b="0" u="none" dirty="0"/>
              <a:t>Radar and surveillance systems</a:t>
            </a:r>
          </a:p>
          <a:p>
            <a:pPr marL="285750" indent="-285750" algn="l">
              <a:buFont typeface="Arial" panose="020B0604020202020204" pitchFamily="34" charset="0"/>
              <a:buChar char="•"/>
            </a:pPr>
            <a:r>
              <a:rPr lang="en-US" b="0" u="none" dirty="0"/>
              <a:t>Training and logistics solutions</a:t>
            </a:r>
          </a:p>
          <a:p>
            <a:pPr marL="285750" indent="-285750" algn="l">
              <a:buFont typeface="Arial" panose="020B0604020202020204" pitchFamily="34" charset="0"/>
              <a:buChar char="•"/>
            </a:pPr>
            <a:r>
              <a:rPr lang="en-US" b="0" u="none" dirty="0"/>
              <a:t>Simulation technologies</a:t>
            </a:r>
          </a:p>
          <a:p>
            <a:endParaRPr lang="en-US" dirty="0"/>
          </a:p>
        </p:txBody>
      </p:sp>
      <p:sp>
        <p:nvSpPr>
          <p:cNvPr id="8" name="Title 7">
            <a:extLst>
              <a:ext uri="{FF2B5EF4-FFF2-40B4-BE49-F238E27FC236}">
                <a16:creationId xmlns:a16="http://schemas.microsoft.com/office/drawing/2014/main" id="{29B5ED92-4773-4A36-AD90-7DB3CB25F58D}"/>
              </a:ext>
            </a:extLst>
          </p:cNvPr>
          <p:cNvSpPr>
            <a:spLocks noGrp="1"/>
          </p:cNvSpPr>
          <p:nvPr>
            <p:ph type="title"/>
          </p:nvPr>
        </p:nvSpPr>
        <p:spPr>
          <a:xfrm>
            <a:off x="477220" y="-101505"/>
            <a:ext cx="9776297" cy="1509902"/>
          </a:xfrm>
        </p:spPr>
        <p:txBody>
          <a:bodyPr/>
          <a:lstStyle/>
          <a:p>
            <a:pPr>
              <a:defRPr/>
            </a:pPr>
            <a:r>
              <a:rPr lang="en-US" b="1" dirty="0">
                <a:solidFill>
                  <a:schemeClr val="tx2"/>
                </a:solidFill>
                <a:effectLst>
                  <a:outerShdw blurRad="38100" dist="38100" dir="2700000" algn="tl">
                    <a:srgbClr val="000000">
                      <a:alpha val="43137"/>
                    </a:srgbClr>
                  </a:outerShdw>
                </a:effectLst>
              </a:rPr>
              <a:t>Lockheed Martin Corporation</a:t>
            </a:r>
          </a:p>
        </p:txBody>
      </p:sp>
      <p:sp>
        <p:nvSpPr>
          <p:cNvPr id="13" name="Freeform 6">
            <a:extLst>
              <a:ext uri="{FF2B5EF4-FFF2-40B4-BE49-F238E27FC236}">
                <a16:creationId xmlns:a16="http://schemas.microsoft.com/office/drawing/2014/main" id="{8DAF62FD-E027-467A-A7B4-09D2E3683E16}"/>
              </a:ext>
            </a:extLst>
          </p:cNvPr>
          <p:cNvSpPr>
            <a:spLocks noChangeAspect="1"/>
          </p:cNvSpPr>
          <p:nvPr/>
        </p:nvSpPr>
        <p:spPr bwMode="black">
          <a:xfrm>
            <a:off x="8608274" y="219930"/>
            <a:ext cx="1598720" cy="577316"/>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tx2"/>
          </a:solidFill>
          <a:ln w="127000" cap="rnd" cmpd="sng">
            <a:noFill/>
            <a:prstDash val="solid"/>
            <a:round/>
            <a:headEnd type="none" w="med" len="med"/>
            <a:tailEnd type="none" w="med" len="med"/>
          </a:ln>
          <a:effectLst/>
        </p:spPr>
        <p:txBody>
          <a:bodyPr/>
          <a:lstStyle/>
          <a:p>
            <a:pPr>
              <a:defRPr/>
            </a:pPr>
            <a:endParaRPr lang="en-US" sz="2398">
              <a:effectLst>
                <a:outerShdw blurRad="38100" dist="38100" dir="2700000" algn="tl">
                  <a:srgbClr val="C0C0C0"/>
                </a:outerShdw>
              </a:effectLst>
              <a:latin typeface="Arial" charset="0"/>
              <a:ea typeface="ＭＳ Ｐゴシック" pitchFamily="-112" charset="-128"/>
            </a:endParaRPr>
          </a:p>
        </p:txBody>
      </p:sp>
      <p:sp>
        <p:nvSpPr>
          <p:cNvPr id="70666" name="TextBox 15">
            <a:extLst>
              <a:ext uri="{FF2B5EF4-FFF2-40B4-BE49-F238E27FC236}">
                <a16:creationId xmlns:a16="http://schemas.microsoft.com/office/drawing/2014/main" id="{E2EF54BA-6FEF-4AB2-9426-F4A099E968E7}"/>
              </a:ext>
            </a:extLst>
          </p:cNvPr>
          <p:cNvSpPr txBox="1">
            <a:spLocks noChangeArrowheads="1"/>
          </p:cNvSpPr>
          <p:nvPr/>
        </p:nvSpPr>
        <p:spPr bwMode="auto">
          <a:xfrm>
            <a:off x="9756562" y="6610580"/>
            <a:ext cx="797013" cy="2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799">
                <a:solidFill>
                  <a:schemeClr val="tx2"/>
                </a:solidFill>
              </a:rPr>
              <a:t>A13-39529A_</a:t>
            </a:r>
            <a:fld id="{D6EDE602-F67B-4053-B391-8E180A270DC6}" type="slidenum">
              <a:rPr lang="en-US" altLang="en-US" sz="799">
                <a:solidFill>
                  <a:schemeClr val="tx2"/>
                </a:solidFill>
              </a:rPr>
              <a:pPr/>
              <a:t>9</a:t>
            </a:fld>
            <a:endParaRPr lang="en-US" altLang="en-US" sz="799">
              <a:solidFill>
                <a:schemeClr val="tx2"/>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41CBB0-BAA0-4983-8F2B-E10AF3358DA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design</Template>
  <TotalTime>154</TotalTime>
  <Words>2070</Words>
  <Application>Microsoft Office PowerPoint</Application>
  <PresentationFormat>Widescreen</PresentationFormat>
  <Paragraphs>161</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Tw Cen MT</vt:lpstr>
      <vt:lpstr>Ubuntu</vt:lpstr>
      <vt:lpstr>Circuit</vt:lpstr>
      <vt:lpstr>Engineering   our Future</vt:lpstr>
      <vt:lpstr>A look back</vt:lpstr>
      <vt:lpstr>A look back</vt:lpstr>
      <vt:lpstr>A look back</vt:lpstr>
      <vt:lpstr>A look back</vt:lpstr>
      <vt:lpstr>my Reflection</vt:lpstr>
      <vt:lpstr>Your Reflection</vt:lpstr>
      <vt:lpstr>Technology &amp; innovation on the rise</vt:lpstr>
      <vt:lpstr>Lockheed Martin Corporation</vt:lpstr>
      <vt:lpstr>Your Present</vt:lpstr>
      <vt:lpstr>Renewable energy = sustainable future</vt:lpstr>
      <vt:lpstr>Engineering   our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our Future</dc:title>
  <dc:creator>Elle</dc:creator>
  <cp:lastModifiedBy>Elle</cp:lastModifiedBy>
  <cp:revision>9</cp:revision>
  <dcterms:created xsi:type="dcterms:W3CDTF">2022-01-15T08:06:20Z</dcterms:created>
  <dcterms:modified xsi:type="dcterms:W3CDTF">2022-01-15T10:40:31Z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