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6" r:id="rId2"/>
    <p:sldId id="260" r:id="rId3"/>
    <p:sldId id="262" r:id="rId4"/>
    <p:sldId id="261" r:id="rId5"/>
    <p:sldId id="263" r:id="rId6"/>
    <p:sldId id="264" r:id="rId7"/>
    <p:sldId id="265" r:id="rId8"/>
    <p:sldId id="266" r:id="rId9"/>
    <p:sldId id="267" r:id="rId10"/>
    <p:sldId id="259" r:id="rId11"/>
    <p:sldId id="268" r:id="rId12"/>
    <p:sldId id="270"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9A"/>
    <a:srgbClr val="F18436"/>
    <a:srgbClr val="F18235"/>
    <a:srgbClr val="E938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94" autoAdjust="0"/>
    <p:restoredTop sz="81988"/>
  </p:normalViewPr>
  <p:slideViewPr>
    <p:cSldViewPr snapToGrid="0">
      <p:cViewPr varScale="1">
        <p:scale>
          <a:sx n="122" d="100"/>
          <a:sy n="122" d="100"/>
        </p:scale>
        <p:origin x="880" y="192"/>
      </p:cViewPr>
      <p:guideLst/>
    </p:cSldViewPr>
  </p:slideViewPr>
  <p:notesTextViewPr>
    <p:cViewPr>
      <p:scale>
        <a:sx n="105" d="100"/>
        <a:sy n="105" d="100"/>
      </p:scale>
      <p:origin x="0" y="0"/>
    </p:cViewPr>
  </p:notesTextViewPr>
  <p:notesViewPr>
    <p:cSldViewPr snapToGrid="0">
      <p:cViewPr varScale="1">
        <p:scale>
          <a:sx n="117" d="100"/>
          <a:sy n="117" d="100"/>
        </p:scale>
        <p:origin x="299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F30C26-689F-334D-8CA1-FFEAD66A7F17}" type="datetimeFigureOut">
              <a:rPr lang="en-US" smtClean="0"/>
              <a:t>1/16/20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AB11E3-2BE7-CE4B-A85E-27132FB61F0A}" type="slidenum">
              <a:rPr lang="en-US" smtClean="0"/>
              <a:t>‹#›</a:t>
            </a:fld>
            <a:endParaRPr lang="en-US"/>
          </a:p>
        </p:txBody>
      </p:sp>
    </p:spTree>
    <p:extLst>
      <p:ext uri="{BB962C8B-B14F-4D97-AF65-F5344CB8AC3E}">
        <p14:creationId xmlns:p14="http://schemas.microsoft.com/office/powerpoint/2010/main" val="84013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B33AD-8462-0148-8C47-A202D729534C}" type="datetimeFigureOut">
              <a:rPr lang="en-US" smtClean="0"/>
              <a:t>1/16/20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3A88E-898C-2F40-A836-CB66F6CA8EFA}" type="slidenum">
              <a:rPr lang="en-US" smtClean="0"/>
              <a:t>‹#›</a:t>
            </a:fld>
            <a:endParaRPr lang="en-US"/>
          </a:p>
        </p:txBody>
      </p:sp>
    </p:spTree>
    <p:extLst>
      <p:ext uri="{BB962C8B-B14F-4D97-AF65-F5344CB8AC3E}">
        <p14:creationId xmlns:p14="http://schemas.microsoft.com/office/powerpoint/2010/main" val="13652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93A88E-898C-2F40-A836-CB66F6CA8EFA}" type="slidenum">
              <a:rPr lang="en-US" smtClean="0"/>
              <a:t>1</a:t>
            </a:fld>
            <a:endParaRPr lang="en-US"/>
          </a:p>
        </p:txBody>
      </p:sp>
    </p:spTree>
    <p:extLst>
      <p:ext uri="{BB962C8B-B14F-4D97-AF65-F5344CB8AC3E}">
        <p14:creationId xmlns:p14="http://schemas.microsoft.com/office/powerpoint/2010/main" val="165392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Dutch Solar car team </a:t>
            </a:r>
            <a:r>
              <a:rPr lang="en-US" baseline="0" dirty="0" err="1"/>
              <a:t>Nuna</a:t>
            </a:r>
            <a:r>
              <a:rPr lang="en-US" baseline="0" dirty="0"/>
              <a:t> is a power house in solar car racing</a:t>
            </a:r>
          </a:p>
          <a:p>
            <a:r>
              <a:rPr lang="en-US" baseline="0" dirty="0"/>
              <a:t>Six time World Champion, 2 time second place.</a:t>
            </a:r>
          </a:p>
          <a:p>
            <a:r>
              <a:rPr lang="en-US" baseline="0" dirty="0"/>
              <a:t>They know solar cars.</a:t>
            </a:r>
          </a:p>
          <a:p>
            <a:endParaRPr lang="en-US" baseline="0" dirty="0"/>
          </a:p>
          <a:p>
            <a:r>
              <a:rPr lang="en-US" baseline="0" dirty="0"/>
              <a:t>2019 Oct 16 driver radios that there is a strange smell in the car.</a:t>
            </a:r>
          </a:p>
          <a:p>
            <a:endParaRPr lang="en-US" baseline="0" dirty="0"/>
          </a:p>
          <a:p>
            <a:r>
              <a:rPr lang="en-US" baseline="0" dirty="0"/>
              <a:t>Within 5 minutes the team pulls off the highway, and the driver makes an emergency exit and the car looks like this &lt;slide&gt;</a:t>
            </a:r>
          </a:p>
          <a:p>
            <a:r>
              <a:rPr lang="en-US" baseline="0" dirty="0"/>
              <a:t>20 minutes later the car looks like this &lt;slide&gt;</a:t>
            </a:r>
          </a:p>
          <a:p>
            <a:r>
              <a:rPr lang="en-US" baseline="0" dirty="0"/>
              <a:t>And the final results 45 minutes later &lt;slide&gt;</a:t>
            </a:r>
          </a:p>
          <a:p>
            <a:endParaRPr lang="en-US" baseline="0" dirty="0"/>
          </a:p>
          <a:p>
            <a:r>
              <a:rPr lang="en-US" baseline="0" dirty="0"/>
              <a:t>We don’t yet know exactly what happened.  They have excellent telemetry and hope to discover what happened.  What we do know is that it was a very close race in very difficult conditions.  Teams where pushing the limits and potentially making bad decisions.  The result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B93A88E-898C-2F40-A836-CB66F6CA8EFA}" type="slidenum">
              <a:rPr lang="en-US" smtClean="0"/>
              <a:t>2</a:t>
            </a:fld>
            <a:endParaRPr lang="en-US"/>
          </a:p>
        </p:txBody>
      </p:sp>
    </p:spTree>
    <p:extLst>
      <p:ext uri="{BB962C8B-B14F-4D97-AF65-F5344CB8AC3E}">
        <p14:creationId xmlns:p14="http://schemas.microsoft.com/office/powerpoint/2010/main" val="184619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incident from this years race.  Stanford solar car.</a:t>
            </a:r>
          </a:p>
          <a:p>
            <a:r>
              <a:rPr lang="en-US" dirty="0"/>
              <a:t>They where able to remove the battery pack from the car.  There is amazing video on </a:t>
            </a:r>
            <a:r>
              <a:rPr lang="en-US" dirty="0" err="1"/>
              <a:t>Reddit</a:t>
            </a:r>
            <a:r>
              <a:rPr lang="en-US" dirty="0"/>
              <a:t> of the battery pack shooting</a:t>
            </a:r>
            <a:r>
              <a:rPr lang="en-US" baseline="0" dirty="0"/>
              <a:t> 1860 cells into the sky.</a:t>
            </a:r>
            <a:endParaRPr lang="en-US" dirty="0"/>
          </a:p>
        </p:txBody>
      </p:sp>
      <p:sp>
        <p:nvSpPr>
          <p:cNvPr id="4" name="Slide Number Placeholder 3"/>
          <p:cNvSpPr>
            <a:spLocks noGrp="1"/>
          </p:cNvSpPr>
          <p:nvPr>
            <p:ph type="sldNum" sz="quarter" idx="10"/>
          </p:nvPr>
        </p:nvSpPr>
        <p:spPr/>
        <p:txBody>
          <a:bodyPr/>
          <a:lstStyle/>
          <a:p>
            <a:fld id="{CB93A88E-898C-2F40-A836-CB66F6CA8EFA}" type="slidenum">
              <a:rPr lang="en-US" smtClean="0"/>
              <a:t>3</a:t>
            </a:fld>
            <a:endParaRPr lang="en-US"/>
          </a:p>
        </p:txBody>
      </p:sp>
    </p:spTree>
    <p:extLst>
      <p:ext uri="{BB962C8B-B14F-4D97-AF65-F5344CB8AC3E}">
        <p14:creationId xmlns:p14="http://schemas.microsoft.com/office/powerpoint/2010/main" val="159507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closer to home, the Solar Car Challenge has not been</a:t>
            </a:r>
            <a:r>
              <a:rPr lang="en-US" baseline="0" dirty="0"/>
              <a:t> immune to fires and near misses.</a:t>
            </a:r>
            <a:endParaRPr lang="en-US" dirty="0"/>
          </a:p>
        </p:txBody>
      </p:sp>
      <p:sp>
        <p:nvSpPr>
          <p:cNvPr id="4" name="Slide Number Placeholder 3"/>
          <p:cNvSpPr>
            <a:spLocks noGrp="1"/>
          </p:cNvSpPr>
          <p:nvPr>
            <p:ph type="sldNum" sz="quarter" idx="10"/>
          </p:nvPr>
        </p:nvSpPr>
        <p:spPr/>
        <p:txBody>
          <a:bodyPr/>
          <a:lstStyle/>
          <a:p>
            <a:fld id="{CB93A88E-898C-2F40-A836-CB66F6CA8EFA}" type="slidenum">
              <a:rPr lang="en-US" smtClean="0"/>
              <a:t>4</a:t>
            </a:fld>
            <a:endParaRPr lang="en-US"/>
          </a:p>
        </p:txBody>
      </p:sp>
    </p:spTree>
    <p:extLst>
      <p:ext uri="{BB962C8B-B14F-4D97-AF65-F5344CB8AC3E}">
        <p14:creationId xmlns:p14="http://schemas.microsoft.com/office/powerpoint/2010/main" val="91390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it would be fair to</a:t>
            </a:r>
            <a:r>
              <a:rPr lang="en-US" baseline="0" dirty="0"/>
              <a:t> be wondering, what have I got myself into?</a:t>
            </a:r>
          </a:p>
          <a:p>
            <a:endParaRPr lang="en-US" baseline="0" dirty="0"/>
          </a:p>
          <a:p>
            <a:r>
              <a:rPr lang="en-US" baseline="0" dirty="0"/>
              <a:t>&lt;slide&gt;</a:t>
            </a:r>
          </a:p>
          <a:p>
            <a:r>
              <a:rPr lang="en-US" baseline="0" dirty="0"/>
              <a:t>&lt;slide&gt;</a:t>
            </a:r>
          </a:p>
          <a:p>
            <a:r>
              <a:rPr lang="en-US" baseline="0" dirty="0"/>
              <a:t>&lt;slide&gt;</a:t>
            </a:r>
          </a:p>
          <a:p>
            <a:r>
              <a:rPr lang="en-US" baseline="0" dirty="0"/>
              <a:t>&lt;slide&gt;</a:t>
            </a:r>
          </a:p>
          <a:p>
            <a:endParaRPr lang="en-US" baseline="0" dirty="0"/>
          </a:p>
          <a:p>
            <a:r>
              <a:rPr lang="en-US" baseline="0" dirty="0"/>
              <a:t>The reality is that there is danger associated with Solar car racing.  There is danger in everything we do.  It was dangerous to drive here to this meeting.  There have been thousands of solar cars built and successfully raced across all the different competitions.  Incidents are exceedingly rare.  There are some some basic good practices you can use to keep yourself safe and avoid becoming a statistic.</a:t>
            </a:r>
            <a:endParaRPr lang="en-US" dirty="0"/>
          </a:p>
        </p:txBody>
      </p:sp>
      <p:sp>
        <p:nvSpPr>
          <p:cNvPr id="4" name="Slide Number Placeholder 3"/>
          <p:cNvSpPr>
            <a:spLocks noGrp="1"/>
          </p:cNvSpPr>
          <p:nvPr>
            <p:ph type="sldNum" sz="quarter" idx="10"/>
          </p:nvPr>
        </p:nvSpPr>
        <p:spPr/>
        <p:txBody>
          <a:bodyPr/>
          <a:lstStyle/>
          <a:p>
            <a:fld id="{CB93A88E-898C-2F40-A836-CB66F6CA8EFA}" type="slidenum">
              <a:rPr lang="en-US" smtClean="0"/>
              <a:t>5</a:t>
            </a:fld>
            <a:endParaRPr lang="en-US"/>
          </a:p>
        </p:txBody>
      </p:sp>
    </p:spTree>
    <p:extLst>
      <p:ext uri="{BB962C8B-B14F-4D97-AF65-F5344CB8AC3E}">
        <p14:creationId xmlns:p14="http://schemas.microsoft.com/office/powerpoint/2010/main" val="143655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problem we see is loose</a:t>
            </a:r>
            <a:r>
              <a:rPr lang="en-US" baseline="0" dirty="0"/>
              <a:t> connections.  Loose connections present two hazards.  The first is they can come completely free.  This is what happened to Energy </a:t>
            </a:r>
            <a:r>
              <a:rPr lang="en-US" baseline="0" dirty="0" err="1"/>
              <a:t>Odyssy</a:t>
            </a:r>
            <a:r>
              <a:rPr lang="en-US" baseline="0" dirty="0"/>
              <a:t>.  This creates the potential for a direct short.  Direct shorts allow extremely high currents which are dangerous in and of themselves.  However they also create a lot of heat which can create additional problems.  One of the ways we mitigate this risk is not allowing the frame to be grounded.  However a loose wire at a battery, motor, or controller can easily land somewhere it should not and create a short.  </a:t>
            </a:r>
          </a:p>
          <a:p>
            <a:endParaRPr lang="en-US" baseline="0" dirty="0"/>
          </a:p>
          <a:p>
            <a:r>
              <a:rPr lang="en-US" baseline="0" dirty="0"/>
              <a:t>Loose connections are by definition loose.  As a result the mating surfaces of a connection my not be held firmly together.  Only the high points of the surface may be in contact.  This can create a very high resistance point in the circuit.  Everyone here is familiar with a hair drier.  All a hair drier is is a high resistance wire that electricity is passed through.  A welder is the the same thing.  By passing current through a high resistance point, you can get temperatures hot enough to melt steel.  A single car battery and some jumper cables can make a simple welder.  String 4 or 5 of them together and you have an extremely large power source capable of generating a lot of heat.  </a:t>
            </a:r>
            <a:endParaRPr lang="en-US" dirty="0"/>
          </a:p>
        </p:txBody>
      </p:sp>
      <p:sp>
        <p:nvSpPr>
          <p:cNvPr id="4" name="Slide Number Placeholder 3"/>
          <p:cNvSpPr>
            <a:spLocks noGrp="1"/>
          </p:cNvSpPr>
          <p:nvPr>
            <p:ph type="sldNum" sz="quarter" idx="10"/>
          </p:nvPr>
        </p:nvSpPr>
        <p:spPr/>
        <p:txBody>
          <a:bodyPr/>
          <a:lstStyle/>
          <a:p>
            <a:fld id="{CB93A88E-898C-2F40-A836-CB66F6CA8EFA}" type="slidenum">
              <a:rPr lang="en-US" smtClean="0"/>
              <a:t>6</a:t>
            </a:fld>
            <a:endParaRPr lang="en-US"/>
          </a:p>
        </p:txBody>
      </p:sp>
    </p:spTree>
    <p:extLst>
      <p:ext uri="{BB962C8B-B14F-4D97-AF65-F5344CB8AC3E}">
        <p14:creationId xmlns:p14="http://schemas.microsoft.com/office/powerpoint/2010/main" val="1899835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a:t>
            </a:r>
            <a:r>
              <a:rPr lang="en-US" baseline="0" dirty="0"/>
              <a:t> wiring</a:t>
            </a:r>
          </a:p>
          <a:p>
            <a:r>
              <a:rPr lang="en-US" baseline="0" dirty="0"/>
              <a:t>	Wire can come loose</a:t>
            </a:r>
          </a:p>
          <a:p>
            <a:r>
              <a:rPr lang="en-US" baseline="0" dirty="0"/>
              <a:t>	Difficult to see what is going on</a:t>
            </a:r>
          </a:p>
          <a:p>
            <a:r>
              <a:rPr lang="en-US" baseline="0" dirty="0"/>
              <a:t>	Can not identify problems early</a:t>
            </a:r>
          </a:p>
          <a:p>
            <a:r>
              <a:rPr lang="en-US" baseline="0" dirty="0"/>
              <a:t>	Johns story.</a:t>
            </a:r>
          </a:p>
          <a:p>
            <a:endParaRPr lang="en-US" baseline="0" dirty="0"/>
          </a:p>
          <a:p>
            <a:r>
              <a:rPr lang="en-US" baseline="0" dirty="0"/>
              <a:t>Good wiring</a:t>
            </a:r>
          </a:p>
          <a:p>
            <a:r>
              <a:rPr lang="en-US" baseline="0" dirty="0"/>
              <a:t>	Labeled</a:t>
            </a:r>
          </a:p>
          <a:p>
            <a:r>
              <a:rPr lang="en-US" baseline="0" dirty="0"/>
              <a:t>	Color Coordinated</a:t>
            </a:r>
          </a:p>
          <a:p>
            <a:r>
              <a:rPr lang="en-US" baseline="0" dirty="0"/>
              <a:t>	Wires are protected</a:t>
            </a:r>
          </a:p>
          <a:p>
            <a:r>
              <a:rPr lang="en-US" baseline="0" dirty="0"/>
              <a:t>	Easy to trouble shoot</a:t>
            </a:r>
            <a:endParaRPr lang="en-US" dirty="0"/>
          </a:p>
        </p:txBody>
      </p:sp>
      <p:sp>
        <p:nvSpPr>
          <p:cNvPr id="4" name="Slide Number Placeholder 3"/>
          <p:cNvSpPr>
            <a:spLocks noGrp="1"/>
          </p:cNvSpPr>
          <p:nvPr>
            <p:ph type="sldNum" sz="quarter" idx="10"/>
          </p:nvPr>
        </p:nvSpPr>
        <p:spPr/>
        <p:txBody>
          <a:bodyPr/>
          <a:lstStyle/>
          <a:p>
            <a:fld id="{CB93A88E-898C-2F40-A836-CB66F6CA8EFA}" type="slidenum">
              <a:rPr lang="en-US" smtClean="0"/>
              <a:t>11</a:t>
            </a:fld>
            <a:endParaRPr lang="en-US"/>
          </a:p>
        </p:txBody>
      </p:sp>
    </p:spTree>
    <p:extLst>
      <p:ext uri="{BB962C8B-B14F-4D97-AF65-F5344CB8AC3E}">
        <p14:creationId xmlns:p14="http://schemas.microsoft.com/office/powerpoint/2010/main" val="210212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variety in batteries depending on the chemistry,</a:t>
            </a:r>
            <a:r>
              <a:rPr lang="en-US" baseline="0" dirty="0"/>
              <a:t> even in a given chemistry there is a lot of variety.  Panasonic makes 18650 cells that are capable of 8 amps to 30 amps.  </a:t>
            </a:r>
            <a:r>
              <a:rPr lang="en-US" baseline="0"/>
              <a:t>In general </a:t>
            </a:r>
            <a:endParaRPr lang="en-US"/>
          </a:p>
        </p:txBody>
      </p:sp>
      <p:sp>
        <p:nvSpPr>
          <p:cNvPr id="4" name="Slide Number Placeholder 3"/>
          <p:cNvSpPr>
            <a:spLocks noGrp="1"/>
          </p:cNvSpPr>
          <p:nvPr>
            <p:ph type="sldNum" sz="quarter" idx="10"/>
          </p:nvPr>
        </p:nvSpPr>
        <p:spPr/>
        <p:txBody>
          <a:bodyPr/>
          <a:lstStyle/>
          <a:p>
            <a:fld id="{CB93A88E-898C-2F40-A836-CB66F6CA8EFA}" type="slidenum">
              <a:rPr lang="en-US" smtClean="0"/>
              <a:t>12</a:t>
            </a:fld>
            <a:endParaRPr lang="en-US"/>
          </a:p>
        </p:txBody>
      </p:sp>
    </p:spTree>
    <p:extLst>
      <p:ext uri="{BB962C8B-B14F-4D97-AF65-F5344CB8AC3E}">
        <p14:creationId xmlns:p14="http://schemas.microsoft.com/office/powerpoint/2010/main" val="1521015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93A88E-898C-2F40-A836-CB66F6CA8EFA}" type="slidenum">
              <a:rPr lang="en-US" smtClean="0"/>
              <a:t>13</a:t>
            </a:fld>
            <a:endParaRPr lang="en-US"/>
          </a:p>
        </p:txBody>
      </p:sp>
    </p:spTree>
    <p:extLst>
      <p:ext uri="{BB962C8B-B14F-4D97-AF65-F5344CB8AC3E}">
        <p14:creationId xmlns:p14="http://schemas.microsoft.com/office/powerpoint/2010/main" val="110141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411BF0-2D95-43E2-ADE3-FB2906D813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40" y="-124999"/>
            <a:ext cx="9448279" cy="7269923"/>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b="1">
                <a:latin typeface="Perpetua Titling MT" panose="020205020605050208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28650" y="6661150"/>
            <a:ext cx="2057400" cy="365125"/>
          </a:xfrm>
        </p:spPr>
        <p:txBody>
          <a:bodyPr/>
          <a:lstStyle/>
          <a:p>
            <a:fld id="{1B47F975-9195-DA47-8116-BF056638756E}" type="datetime1">
              <a:rPr lang="en-US" smtClean="0"/>
              <a:t>1/16/20</a:t>
            </a:fld>
            <a:endParaRPr lang="en-US" dirty="0"/>
          </a:p>
        </p:txBody>
      </p:sp>
      <p:sp>
        <p:nvSpPr>
          <p:cNvPr id="5" name="Footer Placeholder 4"/>
          <p:cNvSpPr>
            <a:spLocks noGrp="1"/>
          </p:cNvSpPr>
          <p:nvPr>
            <p:ph type="ftr" sz="quarter" idx="11"/>
          </p:nvPr>
        </p:nvSpPr>
        <p:spPr>
          <a:xfrm>
            <a:off x="3028950" y="6656820"/>
            <a:ext cx="3086100" cy="365125"/>
          </a:xfrm>
        </p:spPr>
        <p:txBody>
          <a:bodyPr/>
          <a:lstStyle/>
          <a:p>
            <a:r>
              <a:rPr lang="en-US" dirty="0"/>
              <a:t>©Solar Car Challenge Foundation</a:t>
            </a:r>
          </a:p>
        </p:txBody>
      </p:sp>
      <p:sp>
        <p:nvSpPr>
          <p:cNvPr id="6" name="Slide Number Placeholder 5"/>
          <p:cNvSpPr>
            <a:spLocks noGrp="1"/>
          </p:cNvSpPr>
          <p:nvPr>
            <p:ph type="sldNum" sz="quarter" idx="12"/>
          </p:nvPr>
        </p:nvSpPr>
        <p:spPr>
          <a:xfrm>
            <a:off x="6457950" y="6670675"/>
            <a:ext cx="2057400" cy="365125"/>
          </a:xfrm>
        </p:spPr>
        <p:txBody>
          <a:bodyPr/>
          <a:lstStyle/>
          <a:p>
            <a:fld id="{ED5DA324-180E-4A30-8C09-C3F0C3B68A80}" type="slidenum">
              <a:rPr lang="en-US" smtClean="0"/>
              <a:t>‹#›</a:t>
            </a:fld>
            <a:endParaRPr lang="en-US"/>
          </a:p>
        </p:txBody>
      </p:sp>
      <p:pic>
        <p:nvPicPr>
          <p:cNvPr id="7" name="Picture 6">
            <a:extLst>
              <a:ext uri="{FF2B5EF4-FFF2-40B4-BE49-F238E27FC236}">
                <a16:creationId xmlns:a16="http://schemas.microsoft.com/office/drawing/2014/main" id="{85159BBF-2F4A-4330-AB11-74D5E3BA53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8" name="Picture 7">
            <a:extLst>
              <a:ext uri="{FF2B5EF4-FFF2-40B4-BE49-F238E27FC236}">
                <a16:creationId xmlns:a16="http://schemas.microsoft.com/office/drawing/2014/main" id="{02ADD443-378F-4798-833F-DEE5F83CD4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9" name="Picture 8">
            <a:extLst>
              <a:ext uri="{FF2B5EF4-FFF2-40B4-BE49-F238E27FC236}">
                <a16:creationId xmlns:a16="http://schemas.microsoft.com/office/drawing/2014/main" id="{32937277-750B-474C-80D1-15922C2B71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10" name="Picture 9">
            <a:extLst>
              <a:ext uri="{FF2B5EF4-FFF2-40B4-BE49-F238E27FC236}">
                <a16:creationId xmlns:a16="http://schemas.microsoft.com/office/drawing/2014/main" id="{E00B86AB-FDA6-427A-ACDF-ECCB4E3814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1" name="Picture 10">
            <a:extLst>
              <a:ext uri="{FF2B5EF4-FFF2-40B4-BE49-F238E27FC236}">
                <a16:creationId xmlns:a16="http://schemas.microsoft.com/office/drawing/2014/main" id="{C4E51BA2-96DA-4EF4-A98C-4EE1DBCD13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2" name="Picture 11">
            <a:extLst>
              <a:ext uri="{FF2B5EF4-FFF2-40B4-BE49-F238E27FC236}">
                <a16:creationId xmlns:a16="http://schemas.microsoft.com/office/drawing/2014/main" id="{D294DA22-AF6D-437F-B455-B2A2903163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3" name="Picture 12">
            <a:extLst>
              <a:ext uri="{FF2B5EF4-FFF2-40B4-BE49-F238E27FC236}">
                <a16:creationId xmlns:a16="http://schemas.microsoft.com/office/drawing/2014/main" id="{36797208-F0F8-4B4D-B0E1-8ADE4AC413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4" name="Picture 13">
            <a:extLst>
              <a:ext uri="{FF2B5EF4-FFF2-40B4-BE49-F238E27FC236}">
                <a16:creationId xmlns:a16="http://schemas.microsoft.com/office/drawing/2014/main" id="{4B8BBD7B-0959-46C4-9836-35D2689375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5" name="Picture 14">
            <a:extLst>
              <a:ext uri="{FF2B5EF4-FFF2-40B4-BE49-F238E27FC236}">
                <a16:creationId xmlns:a16="http://schemas.microsoft.com/office/drawing/2014/main" id="{0D300D64-6380-4EEF-8395-34155745D7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6" name="Picture 15">
            <a:extLst>
              <a:ext uri="{FF2B5EF4-FFF2-40B4-BE49-F238E27FC236}">
                <a16:creationId xmlns:a16="http://schemas.microsoft.com/office/drawing/2014/main" id="{848E6DB8-A596-49AD-BEB3-6EFB421361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7" name="Picture 16">
            <a:extLst>
              <a:ext uri="{FF2B5EF4-FFF2-40B4-BE49-F238E27FC236}">
                <a16:creationId xmlns:a16="http://schemas.microsoft.com/office/drawing/2014/main" id="{F4CF566A-5803-4FEB-B3DF-F129589272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18" name="Picture 17">
            <a:extLst>
              <a:ext uri="{FF2B5EF4-FFF2-40B4-BE49-F238E27FC236}">
                <a16:creationId xmlns:a16="http://schemas.microsoft.com/office/drawing/2014/main" id="{513AA5E5-2515-446C-84DD-D460815F85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9" name="Picture 18">
            <a:extLst>
              <a:ext uri="{FF2B5EF4-FFF2-40B4-BE49-F238E27FC236}">
                <a16:creationId xmlns:a16="http://schemas.microsoft.com/office/drawing/2014/main" id="{EA1854E5-FE48-4184-9526-B5734D4CBB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spTree>
    <p:extLst>
      <p:ext uri="{BB962C8B-B14F-4D97-AF65-F5344CB8AC3E}">
        <p14:creationId xmlns:p14="http://schemas.microsoft.com/office/powerpoint/2010/main" val="45967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AC372-7746-E74C-874A-BA9E8D03C9C8}" type="datetime1">
              <a:rPr lang="en-US" smtClean="0"/>
              <a:t>1/16/20</a:t>
            </a:fld>
            <a:endParaRPr lang="en-US"/>
          </a:p>
        </p:txBody>
      </p:sp>
      <p:sp>
        <p:nvSpPr>
          <p:cNvPr id="6" name="Footer Placeholder 5"/>
          <p:cNvSpPr>
            <a:spLocks noGrp="1"/>
          </p:cNvSpPr>
          <p:nvPr>
            <p:ph type="ftr" sz="quarter" idx="11"/>
          </p:nvPr>
        </p:nvSpPr>
        <p:spPr/>
        <p:txBody>
          <a:bodyPr/>
          <a:lstStyle/>
          <a:p>
            <a:r>
              <a:rPr lang="en-US"/>
              <a:t>©Solar Car Challenge Foundation</a:t>
            </a:r>
          </a:p>
        </p:txBody>
      </p:sp>
      <p:sp>
        <p:nvSpPr>
          <p:cNvPr id="7" name="Slide Number Placeholder 6"/>
          <p:cNvSpPr>
            <a:spLocks noGrp="1"/>
          </p:cNvSpPr>
          <p:nvPr>
            <p:ph type="sldNum" sz="quarter" idx="12"/>
          </p:nvPr>
        </p:nvSpPr>
        <p:spPr/>
        <p:txBody>
          <a:bodyPr/>
          <a:lstStyle/>
          <a:p>
            <a:fld id="{ED5DA324-180E-4A30-8C09-C3F0C3B68A80}" type="slidenum">
              <a:rPr lang="en-US" smtClean="0"/>
              <a:t>‹#›</a:t>
            </a:fld>
            <a:endParaRPr lang="en-US"/>
          </a:p>
        </p:txBody>
      </p:sp>
    </p:spTree>
    <p:extLst>
      <p:ext uri="{BB962C8B-B14F-4D97-AF65-F5344CB8AC3E}">
        <p14:creationId xmlns:p14="http://schemas.microsoft.com/office/powerpoint/2010/main" val="145874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8C3E30-D313-5347-B0F9-36ECE38C9FAC}" type="datetime1">
              <a:rPr lang="en-US" smtClean="0"/>
              <a:t>1/16/20</a:t>
            </a:fld>
            <a:endParaRPr lang="en-US"/>
          </a:p>
        </p:txBody>
      </p:sp>
      <p:sp>
        <p:nvSpPr>
          <p:cNvPr id="6" name="Footer Placeholder 5"/>
          <p:cNvSpPr>
            <a:spLocks noGrp="1"/>
          </p:cNvSpPr>
          <p:nvPr>
            <p:ph type="ftr" sz="quarter" idx="11"/>
          </p:nvPr>
        </p:nvSpPr>
        <p:spPr/>
        <p:txBody>
          <a:bodyPr/>
          <a:lstStyle/>
          <a:p>
            <a:r>
              <a:rPr lang="en-US"/>
              <a:t>©Solar Car Challenge Foundation</a:t>
            </a:r>
          </a:p>
        </p:txBody>
      </p:sp>
      <p:sp>
        <p:nvSpPr>
          <p:cNvPr id="7" name="Slide Number Placeholder 6"/>
          <p:cNvSpPr>
            <a:spLocks noGrp="1"/>
          </p:cNvSpPr>
          <p:nvPr>
            <p:ph type="sldNum" sz="quarter" idx="12"/>
          </p:nvPr>
        </p:nvSpPr>
        <p:spPr/>
        <p:txBody>
          <a:bodyPr/>
          <a:lstStyle/>
          <a:p>
            <a:fld id="{ED5DA324-180E-4A30-8C09-C3F0C3B68A80}" type="slidenum">
              <a:rPr lang="en-US" smtClean="0"/>
              <a:t>‹#›</a:t>
            </a:fld>
            <a:endParaRPr lang="en-US"/>
          </a:p>
        </p:txBody>
      </p:sp>
    </p:spTree>
    <p:extLst>
      <p:ext uri="{BB962C8B-B14F-4D97-AF65-F5344CB8AC3E}">
        <p14:creationId xmlns:p14="http://schemas.microsoft.com/office/powerpoint/2010/main" val="4045629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58F50E-5D79-1445-914B-84B6D29D785F}" type="datetime1">
              <a:rPr lang="en-US" smtClean="0"/>
              <a:t>1/16/20</a:t>
            </a:fld>
            <a:endParaRPr lang="en-US"/>
          </a:p>
        </p:txBody>
      </p:sp>
      <p:sp>
        <p:nvSpPr>
          <p:cNvPr id="5" name="Footer Placeholder 4"/>
          <p:cNvSpPr>
            <a:spLocks noGrp="1"/>
          </p:cNvSpPr>
          <p:nvPr>
            <p:ph type="ftr" sz="quarter" idx="11"/>
          </p:nvPr>
        </p:nvSpPr>
        <p:spPr/>
        <p:txBody>
          <a:bodyPr/>
          <a:lstStyle/>
          <a:p>
            <a:r>
              <a:rPr lang="en-US"/>
              <a:t>©Solar Car Challenge Foundation</a:t>
            </a:r>
          </a:p>
        </p:txBody>
      </p:sp>
      <p:sp>
        <p:nvSpPr>
          <p:cNvPr id="6" name="Slide Number Placeholder 5"/>
          <p:cNvSpPr>
            <a:spLocks noGrp="1"/>
          </p:cNvSpPr>
          <p:nvPr>
            <p:ph type="sldNum" sz="quarter" idx="12"/>
          </p:nvPr>
        </p:nvSpPr>
        <p:spPr/>
        <p:txBody>
          <a:bodyPr/>
          <a:lstStyle/>
          <a:p>
            <a:fld id="{ED5DA324-180E-4A30-8C09-C3F0C3B68A80}" type="slidenum">
              <a:rPr lang="en-US" smtClean="0"/>
              <a:t>‹#›</a:t>
            </a:fld>
            <a:endParaRPr lang="en-US"/>
          </a:p>
        </p:txBody>
      </p:sp>
    </p:spTree>
    <p:extLst>
      <p:ext uri="{BB962C8B-B14F-4D97-AF65-F5344CB8AC3E}">
        <p14:creationId xmlns:p14="http://schemas.microsoft.com/office/powerpoint/2010/main" val="2027525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4672D-B75E-314D-9626-96A27E2129E2}" type="datetime1">
              <a:rPr lang="en-US" smtClean="0"/>
              <a:t>1/16/20</a:t>
            </a:fld>
            <a:endParaRPr lang="en-US"/>
          </a:p>
        </p:txBody>
      </p:sp>
      <p:sp>
        <p:nvSpPr>
          <p:cNvPr id="5" name="Footer Placeholder 4"/>
          <p:cNvSpPr>
            <a:spLocks noGrp="1"/>
          </p:cNvSpPr>
          <p:nvPr>
            <p:ph type="ftr" sz="quarter" idx="11"/>
          </p:nvPr>
        </p:nvSpPr>
        <p:spPr/>
        <p:txBody>
          <a:bodyPr/>
          <a:lstStyle/>
          <a:p>
            <a:r>
              <a:rPr lang="en-US"/>
              <a:t>©Solar Car Challenge Foundation</a:t>
            </a:r>
          </a:p>
        </p:txBody>
      </p:sp>
      <p:sp>
        <p:nvSpPr>
          <p:cNvPr id="6" name="Slide Number Placeholder 5"/>
          <p:cNvSpPr>
            <a:spLocks noGrp="1"/>
          </p:cNvSpPr>
          <p:nvPr>
            <p:ph type="sldNum" sz="quarter" idx="12"/>
          </p:nvPr>
        </p:nvSpPr>
        <p:spPr/>
        <p:txBody>
          <a:bodyPr/>
          <a:lstStyle/>
          <a:p>
            <a:fld id="{ED5DA324-180E-4A30-8C09-C3F0C3B68A80}" type="slidenum">
              <a:rPr lang="en-US" smtClean="0"/>
              <a:t>‹#›</a:t>
            </a:fld>
            <a:endParaRPr lang="en-US"/>
          </a:p>
        </p:txBody>
      </p:sp>
    </p:spTree>
    <p:extLst>
      <p:ext uri="{BB962C8B-B14F-4D97-AF65-F5344CB8AC3E}">
        <p14:creationId xmlns:p14="http://schemas.microsoft.com/office/powerpoint/2010/main" val="358505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DEB5E-5F7F-7848-9184-BE46F2BC3FE1}" type="datetime1">
              <a:rPr lang="en-US" smtClean="0"/>
              <a:t>1/16/20</a:t>
            </a:fld>
            <a:endParaRPr lang="en-US"/>
          </a:p>
        </p:txBody>
      </p:sp>
      <p:sp>
        <p:nvSpPr>
          <p:cNvPr id="5" name="Footer Placeholder 4"/>
          <p:cNvSpPr>
            <a:spLocks noGrp="1"/>
          </p:cNvSpPr>
          <p:nvPr>
            <p:ph type="ftr" sz="quarter" idx="11"/>
          </p:nvPr>
        </p:nvSpPr>
        <p:spPr/>
        <p:txBody>
          <a:bodyPr/>
          <a:lstStyle/>
          <a:p>
            <a:r>
              <a:rPr lang="en-US" dirty="0"/>
              <a:t>©Solar Car Challenge Foundation</a:t>
            </a:r>
          </a:p>
        </p:txBody>
      </p:sp>
      <p:sp>
        <p:nvSpPr>
          <p:cNvPr id="6" name="Slide Number Placeholder 5"/>
          <p:cNvSpPr>
            <a:spLocks noGrp="1"/>
          </p:cNvSpPr>
          <p:nvPr>
            <p:ph type="sldNum" sz="quarter" idx="12"/>
          </p:nvPr>
        </p:nvSpPr>
        <p:spPr/>
        <p:txBody>
          <a:bodyPr/>
          <a:lstStyle/>
          <a:p>
            <a:fld id="{ED5DA324-180E-4A30-8C09-C3F0C3B68A80}" type="slidenum">
              <a:rPr lang="en-US" smtClean="0"/>
              <a:t>‹#›</a:t>
            </a:fld>
            <a:endParaRPr lang="en-US"/>
          </a:p>
        </p:txBody>
      </p:sp>
      <p:pic>
        <p:nvPicPr>
          <p:cNvPr id="7" name="Picture 6">
            <a:extLst>
              <a:ext uri="{FF2B5EF4-FFF2-40B4-BE49-F238E27FC236}">
                <a16:creationId xmlns:a16="http://schemas.microsoft.com/office/drawing/2014/main" id="{CCBC3392-1E2F-47C2-BA01-7A1B586C5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8" name="Picture 7">
            <a:extLst>
              <a:ext uri="{FF2B5EF4-FFF2-40B4-BE49-F238E27FC236}">
                <a16:creationId xmlns:a16="http://schemas.microsoft.com/office/drawing/2014/main" id="{1750E2BB-AE9B-4F74-8D3A-84A378C126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9" name="Picture 8">
            <a:extLst>
              <a:ext uri="{FF2B5EF4-FFF2-40B4-BE49-F238E27FC236}">
                <a16:creationId xmlns:a16="http://schemas.microsoft.com/office/drawing/2014/main" id="{A62BF920-8A73-497E-A349-25117703DB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10" name="Picture 9">
            <a:extLst>
              <a:ext uri="{FF2B5EF4-FFF2-40B4-BE49-F238E27FC236}">
                <a16:creationId xmlns:a16="http://schemas.microsoft.com/office/drawing/2014/main" id="{6070A9AA-622C-4F4A-AC38-D57BAE70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1" name="Picture 10">
            <a:extLst>
              <a:ext uri="{FF2B5EF4-FFF2-40B4-BE49-F238E27FC236}">
                <a16:creationId xmlns:a16="http://schemas.microsoft.com/office/drawing/2014/main" id="{6CEA140A-166D-4B59-8CBD-36061C4EB0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2" name="Picture 11">
            <a:extLst>
              <a:ext uri="{FF2B5EF4-FFF2-40B4-BE49-F238E27FC236}">
                <a16:creationId xmlns:a16="http://schemas.microsoft.com/office/drawing/2014/main" id="{8A8D0A28-CE77-43C3-99CC-19DB8A9524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3" name="Picture 12">
            <a:extLst>
              <a:ext uri="{FF2B5EF4-FFF2-40B4-BE49-F238E27FC236}">
                <a16:creationId xmlns:a16="http://schemas.microsoft.com/office/drawing/2014/main" id="{ABD134D3-BAFA-46FE-B40C-1118734E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4" name="Picture 13">
            <a:extLst>
              <a:ext uri="{FF2B5EF4-FFF2-40B4-BE49-F238E27FC236}">
                <a16:creationId xmlns:a16="http://schemas.microsoft.com/office/drawing/2014/main" id="{31A32FE4-0B66-4B14-9E4F-30ED734DE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5" name="Picture 14">
            <a:extLst>
              <a:ext uri="{FF2B5EF4-FFF2-40B4-BE49-F238E27FC236}">
                <a16:creationId xmlns:a16="http://schemas.microsoft.com/office/drawing/2014/main" id="{CA618805-2C1C-4472-A89E-A199922998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6" name="Picture 15">
            <a:extLst>
              <a:ext uri="{FF2B5EF4-FFF2-40B4-BE49-F238E27FC236}">
                <a16:creationId xmlns:a16="http://schemas.microsoft.com/office/drawing/2014/main" id="{59EA96CD-C1AA-46C0-999C-29BEEB8E8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8" name="Picture 17">
            <a:extLst>
              <a:ext uri="{FF2B5EF4-FFF2-40B4-BE49-F238E27FC236}">
                <a16:creationId xmlns:a16="http://schemas.microsoft.com/office/drawing/2014/main" id="{E78C10F0-0D82-46B2-988A-DBADE4B11A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9" name="Picture 18">
            <a:extLst>
              <a:ext uri="{FF2B5EF4-FFF2-40B4-BE49-F238E27FC236}">
                <a16:creationId xmlns:a16="http://schemas.microsoft.com/office/drawing/2014/main" id="{C6FF955F-F51B-4915-8739-384FE75707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cxnSp>
        <p:nvCxnSpPr>
          <p:cNvPr id="20" name="Straight Connector 19">
            <a:extLst>
              <a:ext uri="{FF2B5EF4-FFF2-40B4-BE49-F238E27FC236}">
                <a16:creationId xmlns:a16="http://schemas.microsoft.com/office/drawing/2014/main" id="{EE68A978-2C51-47D3-8EC4-999E61326D53}"/>
              </a:ext>
            </a:extLst>
          </p:cNvPr>
          <p:cNvCxnSpPr>
            <a:cxnSpLocks/>
          </p:cNvCxnSpPr>
          <p:nvPr userDrawn="1"/>
        </p:nvCxnSpPr>
        <p:spPr>
          <a:xfrm>
            <a:off x="701336" y="1626448"/>
            <a:ext cx="8069802"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8BAC43C-AC81-460D-9ADD-ED33C52855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02025" y="1278416"/>
            <a:ext cx="2056551" cy="348032"/>
          </a:xfrm>
          <a:prstGeom prst="rect">
            <a:avLst/>
          </a:prstGeom>
        </p:spPr>
      </p:pic>
      <p:cxnSp>
        <p:nvCxnSpPr>
          <p:cNvPr id="22" name="Straight Connector 21">
            <a:extLst>
              <a:ext uri="{FF2B5EF4-FFF2-40B4-BE49-F238E27FC236}">
                <a16:creationId xmlns:a16="http://schemas.microsoft.com/office/drawing/2014/main" id="{6887DD44-15D4-455B-9509-40ED38E2D407}"/>
              </a:ext>
            </a:extLst>
          </p:cNvPr>
          <p:cNvCxnSpPr>
            <a:cxnSpLocks/>
          </p:cNvCxnSpPr>
          <p:nvPr userDrawn="1"/>
        </p:nvCxnSpPr>
        <p:spPr>
          <a:xfrm flipH="1">
            <a:off x="628650" y="6356351"/>
            <a:ext cx="8142488"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124CF51-DC67-4B4E-A350-A6DBDC6250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25" name="Picture 24">
            <a:extLst>
              <a:ext uri="{FF2B5EF4-FFF2-40B4-BE49-F238E27FC236}">
                <a16:creationId xmlns:a16="http://schemas.microsoft.com/office/drawing/2014/main" id="{D870CEE2-5EB7-4F7D-A986-585B5E4E0B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6745245"/>
            <a:ext cx="535500" cy="535500"/>
          </a:xfrm>
          <a:prstGeom prst="rect">
            <a:avLst/>
          </a:prstGeom>
        </p:spPr>
      </p:pic>
    </p:spTree>
    <p:extLst>
      <p:ext uri="{BB962C8B-B14F-4D97-AF65-F5344CB8AC3E}">
        <p14:creationId xmlns:p14="http://schemas.microsoft.com/office/powerpoint/2010/main" val="289073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B74D5-47B1-AA44-9B91-1F075FCBE1D1}" type="datetime1">
              <a:rPr lang="en-US" smtClean="0"/>
              <a:t>1/16/20</a:t>
            </a:fld>
            <a:endParaRPr lang="en-US"/>
          </a:p>
        </p:txBody>
      </p:sp>
      <p:sp>
        <p:nvSpPr>
          <p:cNvPr id="5" name="Footer Placeholder 4"/>
          <p:cNvSpPr>
            <a:spLocks noGrp="1"/>
          </p:cNvSpPr>
          <p:nvPr>
            <p:ph type="ftr" sz="quarter" idx="11"/>
          </p:nvPr>
        </p:nvSpPr>
        <p:spPr/>
        <p:txBody>
          <a:bodyPr/>
          <a:lstStyle/>
          <a:p>
            <a:r>
              <a:rPr lang="en-US" dirty="0"/>
              <a:t>©Solar Car Challenge Foundation</a:t>
            </a:r>
          </a:p>
        </p:txBody>
      </p:sp>
      <p:sp>
        <p:nvSpPr>
          <p:cNvPr id="6" name="Slide Number Placeholder 5"/>
          <p:cNvSpPr>
            <a:spLocks noGrp="1"/>
          </p:cNvSpPr>
          <p:nvPr>
            <p:ph type="sldNum" sz="quarter" idx="12"/>
          </p:nvPr>
        </p:nvSpPr>
        <p:spPr/>
        <p:txBody>
          <a:bodyPr/>
          <a:lstStyle/>
          <a:p>
            <a:fld id="{ED5DA324-180E-4A30-8C09-C3F0C3B68A80}" type="slidenum">
              <a:rPr lang="en-US" smtClean="0"/>
              <a:t>‹#›</a:t>
            </a:fld>
            <a:endParaRPr lang="en-US"/>
          </a:p>
        </p:txBody>
      </p:sp>
      <p:pic>
        <p:nvPicPr>
          <p:cNvPr id="7" name="Picture 6">
            <a:extLst>
              <a:ext uri="{FF2B5EF4-FFF2-40B4-BE49-F238E27FC236}">
                <a16:creationId xmlns:a16="http://schemas.microsoft.com/office/drawing/2014/main" id="{CCBC3392-1E2F-47C2-BA01-7A1B586C5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8" name="Picture 7">
            <a:extLst>
              <a:ext uri="{FF2B5EF4-FFF2-40B4-BE49-F238E27FC236}">
                <a16:creationId xmlns:a16="http://schemas.microsoft.com/office/drawing/2014/main" id="{1750E2BB-AE9B-4F74-8D3A-84A378C126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9" name="Picture 8">
            <a:extLst>
              <a:ext uri="{FF2B5EF4-FFF2-40B4-BE49-F238E27FC236}">
                <a16:creationId xmlns:a16="http://schemas.microsoft.com/office/drawing/2014/main" id="{A62BF920-8A73-497E-A349-25117703DB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10" name="Picture 9">
            <a:extLst>
              <a:ext uri="{FF2B5EF4-FFF2-40B4-BE49-F238E27FC236}">
                <a16:creationId xmlns:a16="http://schemas.microsoft.com/office/drawing/2014/main" id="{6070A9AA-622C-4F4A-AC38-D57BAE70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1" name="Picture 10">
            <a:extLst>
              <a:ext uri="{FF2B5EF4-FFF2-40B4-BE49-F238E27FC236}">
                <a16:creationId xmlns:a16="http://schemas.microsoft.com/office/drawing/2014/main" id="{6CEA140A-166D-4B59-8CBD-36061C4EB0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2" name="Picture 11">
            <a:extLst>
              <a:ext uri="{FF2B5EF4-FFF2-40B4-BE49-F238E27FC236}">
                <a16:creationId xmlns:a16="http://schemas.microsoft.com/office/drawing/2014/main" id="{8A8D0A28-CE77-43C3-99CC-19DB8A9524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3" name="Picture 12">
            <a:extLst>
              <a:ext uri="{FF2B5EF4-FFF2-40B4-BE49-F238E27FC236}">
                <a16:creationId xmlns:a16="http://schemas.microsoft.com/office/drawing/2014/main" id="{ABD134D3-BAFA-46FE-B40C-1118734E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4" name="Picture 13">
            <a:extLst>
              <a:ext uri="{FF2B5EF4-FFF2-40B4-BE49-F238E27FC236}">
                <a16:creationId xmlns:a16="http://schemas.microsoft.com/office/drawing/2014/main" id="{31A32FE4-0B66-4B14-9E4F-30ED734DE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5" name="Picture 14">
            <a:extLst>
              <a:ext uri="{FF2B5EF4-FFF2-40B4-BE49-F238E27FC236}">
                <a16:creationId xmlns:a16="http://schemas.microsoft.com/office/drawing/2014/main" id="{CA618805-2C1C-4472-A89E-A199922998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6" name="Picture 15">
            <a:extLst>
              <a:ext uri="{FF2B5EF4-FFF2-40B4-BE49-F238E27FC236}">
                <a16:creationId xmlns:a16="http://schemas.microsoft.com/office/drawing/2014/main" id="{59EA96CD-C1AA-46C0-999C-29BEEB8E8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8" name="Picture 17">
            <a:extLst>
              <a:ext uri="{FF2B5EF4-FFF2-40B4-BE49-F238E27FC236}">
                <a16:creationId xmlns:a16="http://schemas.microsoft.com/office/drawing/2014/main" id="{E78C10F0-0D82-46B2-988A-DBADE4B11A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9" name="Picture 18">
            <a:extLst>
              <a:ext uri="{FF2B5EF4-FFF2-40B4-BE49-F238E27FC236}">
                <a16:creationId xmlns:a16="http://schemas.microsoft.com/office/drawing/2014/main" id="{C6FF955F-F51B-4915-8739-384FE75707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cxnSp>
        <p:nvCxnSpPr>
          <p:cNvPr id="20" name="Straight Connector 19">
            <a:extLst>
              <a:ext uri="{FF2B5EF4-FFF2-40B4-BE49-F238E27FC236}">
                <a16:creationId xmlns:a16="http://schemas.microsoft.com/office/drawing/2014/main" id="{EE68A978-2C51-47D3-8EC4-999E61326D53}"/>
              </a:ext>
            </a:extLst>
          </p:cNvPr>
          <p:cNvCxnSpPr>
            <a:cxnSpLocks/>
          </p:cNvCxnSpPr>
          <p:nvPr userDrawn="1"/>
        </p:nvCxnSpPr>
        <p:spPr>
          <a:xfrm>
            <a:off x="701336" y="1626448"/>
            <a:ext cx="8069802"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8BAC43C-AC81-460D-9ADD-ED33C52855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02025" y="1278416"/>
            <a:ext cx="2056551" cy="348032"/>
          </a:xfrm>
          <a:prstGeom prst="rect">
            <a:avLst/>
          </a:prstGeom>
        </p:spPr>
      </p:pic>
      <p:cxnSp>
        <p:nvCxnSpPr>
          <p:cNvPr id="22" name="Straight Connector 21">
            <a:extLst>
              <a:ext uri="{FF2B5EF4-FFF2-40B4-BE49-F238E27FC236}">
                <a16:creationId xmlns:a16="http://schemas.microsoft.com/office/drawing/2014/main" id="{6887DD44-15D4-455B-9509-40ED38E2D407}"/>
              </a:ext>
            </a:extLst>
          </p:cNvPr>
          <p:cNvCxnSpPr>
            <a:cxnSpLocks/>
          </p:cNvCxnSpPr>
          <p:nvPr userDrawn="1"/>
        </p:nvCxnSpPr>
        <p:spPr>
          <a:xfrm flipH="1">
            <a:off x="628650" y="6356351"/>
            <a:ext cx="8142488"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124CF51-DC67-4B4E-A350-A6DBDC6250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25" name="Picture 24">
            <a:extLst>
              <a:ext uri="{FF2B5EF4-FFF2-40B4-BE49-F238E27FC236}">
                <a16:creationId xmlns:a16="http://schemas.microsoft.com/office/drawing/2014/main" id="{D870CEE2-5EB7-4F7D-A986-585B5E4E0B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6745245"/>
            <a:ext cx="535500" cy="535500"/>
          </a:xfrm>
          <a:prstGeom prst="rect">
            <a:avLst/>
          </a:prstGeom>
        </p:spPr>
      </p:pic>
    </p:spTree>
    <p:extLst>
      <p:ext uri="{BB962C8B-B14F-4D97-AF65-F5344CB8AC3E}">
        <p14:creationId xmlns:p14="http://schemas.microsoft.com/office/powerpoint/2010/main" val="131483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5D8BA1-591B-FE45-AC93-CFFFDF06B766}" type="datetime1">
              <a:rPr lang="en-US" smtClean="0"/>
              <a:t>1/16/20</a:t>
            </a:fld>
            <a:endParaRPr lang="en-US"/>
          </a:p>
        </p:txBody>
      </p:sp>
      <p:sp>
        <p:nvSpPr>
          <p:cNvPr id="5" name="Footer Placeholder 4"/>
          <p:cNvSpPr>
            <a:spLocks noGrp="1"/>
          </p:cNvSpPr>
          <p:nvPr>
            <p:ph type="ftr" sz="quarter" idx="11"/>
          </p:nvPr>
        </p:nvSpPr>
        <p:spPr/>
        <p:txBody>
          <a:bodyPr/>
          <a:lstStyle/>
          <a:p>
            <a:r>
              <a:rPr lang="en-US" dirty="0"/>
              <a:t>©Solar Car Challenge Foundation</a:t>
            </a:r>
          </a:p>
        </p:txBody>
      </p:sp>
      <p:sp>
        <p:nvSpPr>
          <p:cNvPr id="6" name="Slide Number Placeholder 5"/>
          <p:cNvSpPr>
            <a:spLocks noGrp="1"/>
          </p:cNvSpPr>
          <p:nvPr>
            <p:ph type="sldNum" sz="quarter" idx="12"/>
          </p:nvPr>
        </p:nvSpPr>
        <p:spPr/>
        <p:txBody>
          <a:bodyPr/>
          <a:lstStyle/>
          <a:p>
            <a:fld id="{ED5DA324-180E-4A30-8C09-C3F0C3B68A80}" type="slidenum">
              <a:rPr lang="en-US" smtClean="0"/>
              <a:t>‹#›</a:t>
            </a:fld>
            <a:endParaRPr lang="en-US"/>
          </a:p>
        </p:txBody>
      </p:sp>
      <p:pic>
        <p:nvPicPr>
          <p:cNvPr id="7" name="Picture 6">
            <a:extLst>
              <a:ext uri="{FF2B5EF4-FFF2-40B4-BE49-F238E27FC236}">
                <a16:creationId xmlns:a16="http://schemas.microsoft.com/office/drawing/2014/main" id="{8F56275D-34AB-4FF7-8AAE-71907F00AE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8" name="Picture 7">
            <a:extLst>
              <a:ext uri="{FF2B5EF4-FFF2-40B4-BE49-F238E27FC236}">
                <a16:creationId xmlns:a16="http://schemas.microsoft.com/office/drawing/2014/main" id="{BB33FF52-AB5F-428F-B067-AF19A2E7D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9" name="Picture 8">
            <a:extLst>
              <a:ext uri="{FF2B5EF4-FFF2-40B4-BE49-F238E27FC236}">
                <a16:creationId xmlns:a16="http://schemas.microsoft.com/office/drawing/2014/main" id="{31F647DD-B7BF-4E49-B2DB-54FBA737F9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10" name="Picture 9">
            <a:extLst>
              <a:ext uri="{FF2B5EF4-FFF2-40B4-BE49-F238E27FC236}">
                <a16:creationId xmlns:a16="http://schemas.microsoft.com/office/drawing/2014/main" id="{C08A8B96-744D-4ECD-973C-969EEC900D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1" name="Picture 10">
            <a:extLst>
              <a:ext uri="{FF2B5EF4-FFF2-40B4-BE49-F238E27FC236}">
                <a16:creationId xmlns:a16="http://schemas.microsoft.com/office/drawing/2014/main" id="{FD8B8B0F-0D65-4E5B-845A-E4AE97B78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2" name="Picture 11">
            <a:extLst>
              <a:ext uri="{FF2B5EF4-FFF2-40B4-BE49-F238E27FC236}">
                <a16:creationId xmlns:a16="http://schemas.microsoft.com/office/drawing/2014/main" id="{104D77CB-45C4-42E1-B58A-5BABA1AA94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3" name="Picture 12">
            <a:extLst>
              <a:ext uri="{FF2B5EF4-FFF2-40B4-BE49-F238E27FC236}">
                <a16:creationId xmlns:a16="http://schemas.microsoft.com/office/drawing/2014/main" id="{0D74D6C6-8229-47C5-AD2D-E910287CAE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4" name="Picture 13">
            <a:extLst>
              <a:ext uri="{FF2B5EF4-FFF2-40B4-BE49-F238E27FC236}">
                <a16:creationId xmlns:a16="http://schemas.microsoft.com/office/drawing/2014/main" id="{26E07843-815C-4FFC-9130-BC4FCE4D6F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5" name="Picture 14">
            <a:extLst>
              <a:ext uri="{FF2B5EF4-FFF2-40B4-BE49-F238E27FC236}">
                <a16:creationId xmlns:a16="http://schemas.microsoft.com/office/drawing/2014/main" id="{1CCF531D-49D9-4D94-84BD-0C4DAEC793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6" name="Picture 15">
            <a:extLst>
              <a:ext uri="{FF2B5EF4-FFF2-40B4-BE49-F238E27FC236}">
                <a16:creationId xmlns:a16="http://schemas.microsoft.com/office/drawing/2014/main" id="{280FFB9B-BDEB-47F4-BF34-B643523F8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7" name="Picture 16">
            <a:extLst>
              <a:ext uri="{FF2B5EF4-FFF2-40B4-BE49-F238E27FC236}">
                <a16:creationId xmlns:a16="http://schemas.microsoft.com/office/drawing/2014/main" id="{150A55A1-DB98-418C-986B-6F40A841CF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8" name="Picture 17">
            <a:extLst>
              <a:ext uri="{FF2B5EF4-FFF2-40B4-BE49-F238E27FC236}">
                <a16:creationId xmlns:a16="http://schemas.microsoft.com/office/drawing/2014/main" id="{6764DC8E-547B-4196-9197-2AA4EAABE4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pic>
        <p:nvPicPr>
          <p:cNvPr id="19" name="Picture 18">
            <a:extLst>
              <a:ext uri="{FF2B5EF4-FFF2-40B4-BE49-F238E27FC236}">
                <a16:creationId xmlns:a16="http://schemas.microsoft.com/office/drawing/2014/main" id="{7ED6D5DA-BEEC-45FE-ACF9-08702C397A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20" name="Picture 19">
            <a:extLst>
              <a:ext uri="{FF2B5EF4-FFF2-40B4-BE49-F238E27FC236}">
                <a16:creationId xmlns:a16="http://schemas.microsoft.com/office/drawing/2014/main" id="{90CFC94B-156B-4A07-B645-D1B141F37A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6745245"/>
            <a:ext cx="535500" cy="535500"/>
          </a:xfrm>
          <a:prstGeom prst="rect">
            <a:avLst/>
          </a:prstGeom>
        </p:spPr>
      </p:pic>
    </p:spTree>
    <p:extLst>
      <p:ext uri="{BB962C8B-B14F-4D97-AF65-F5344CB8AC3E}">
        <p14:creationId xmlns:p14="http://schemas.microsoft.com/office/powerpoint/2010/main" val="345311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652880-7FFC-DA4B-BE16-616ED4533160}" type="datetime1">
              <a:rPr lang="en-US" smtClean="0"/>
              <a:t>1/16/20</a:t>
            </a:fld>
            <a:endParaRPr lang="en-US"/>
          </a:p>
        </p:txBody>
      </p:sp>
      <p:sp>
        <p:nvSpPr>
          <p:cNvPr id="6" name="Footer Placeholder 5"/>
          <p:cNvSpPr>
            <a:spLocks noGrp="1"/>
          </p:cNvSpPr>
          <p:nvPr>
            <p:ph type="ftr" sz="quarter" idx="11"/>
          </p:nvPr>
        </p:nvSpPr>
        <p:spPr/>
        <p:txBody>
          <a:bodyPr/>
          <a:lstStyle/>
          <a:p>
            <a:r>
              <a:rPr lang="en-US"/>
              <a:t>©Solar Car Challenge Foundation</a:t>
            </a:r>
          </a:p>
        </p:txBody>
      </p:sp>
      <p:sp>
        <p:nvSpPr>
          <p:cNvPr id="7" name="Slide Number Placeholder 6"/>
          <p:cNvSpPr>
            <a:spLocks noGrp="1"/>
          </p:cNvSpPr>
          <p:nvPr>
            <p:ph type="sldNum" sz="quarter" idx="12"/>
          </p:nvPr>
        </p:nvSpPr>
        <p:spPr/>
        <p:txBody>
          <a:bodyPr/>
          <a:lstStyle/>
          <a:p>
            <a:fld id="{ED5DA324-180E-4A30-8C09-C3F0C3B68A80}" type="slidenum">
              <a:rPr lang="en-US" smtClean="0"/>
              <a:t>‹#›</a:t>
            </a:fld>
            <a:endParaRPr lang="en-US"/>
          </a:p>
        </p:txBody>
      </p:sp>
      <p:pic>
        <p:nvPicPr>
          <p:cNvPr id="8" name="Picture 7">
            <a:extLst>
              <a:ext uri="{FF2B5EF4-FFF2-40B4-BE49-F238E27FC236}">
                <a16:creationId xmlns:a16="http://schemas.microsoft.com/office/drawing/2014/main" id="{065D69D9-FC27-4DA3-A55E-54AC379B6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9" name="Picture 8">
            <a:extLst>
              <a:ext uri="{FF2B5EF4-FFF2-40B4-BE49-F238E27FC236}">
                <a16:creationId xmlns:a16="http://schemas.microsoft.com/office/drawing/2014/main" id="{5B2A83B9-54F9-4A15-998B-D1D86998FC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10" name="Picture 9">
            <a:extLst>
              <a:ext uri="{FF2B5EF4-FFF2-40B4-BE49-F238E27FC236}">
                <a16:creationId xmlns:a16="http://schemas.microsoft.com/office/drawing/2014/main" id="{78AD6A91-56D5-4D7C-93C3-5A1128CBF1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11" name="Picture 10">
            <a:extLst>
              <a:ext uri="{FF2B5EF4-FFF2-40B4-BE49-F238E27FC236}">
                <a16:creationId xmlns:a16="http://schemas.microsoft.com/office/drawing/2014/main" id="{942C0625-A02A-4310-9AD8-9752AD7FB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2" name="Picture 11">
            <a:extLst>
              <a:ext uri="{FF2B5EF4-FFF2-40B4-BE49-F238E27FC236}">
                <a16:creationId xmlns:a16="http://schemas.microsoft.com/office/drawing/2014/main" id="{6C7314EC-3F10-4F50-92FE-DEBCE5CF5C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3" name="Picture 12">
            <a:extLst>
              <a:ext uri="{FF2B5EF4-FFF2-40B4-BE49-F238E27FC236}">
                <a16:creationId xmlns:a16="http://schemas.microsoft.com/office/drawing/2014/main" id="{3348522C-9977-4AB3-B113-43F41C87FB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4" name="Picture 13">
            <a:extLst>
              <a:ext uri="{FF2B5EF4-FFF2-40B4-BE49-F238E27FC236}">
                <a16:creationId xmlns:a16="http://schemas.microsoft.com/office/drawing/2014/main" id="{D16CEFBB-71F5-490B-9930-A7EEB1196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5" name="Picture 14">
            <a:extLst>
              <a:ext uri="{FF2B5EF4-FFF2-40B4-BE49-F238E27FC236}">
                <a16:creationId xmlns:a16="http://schemas.microsoft.com/office/drawing/2014/main" id="{90522CCC-45DF-4D35-9D04-40993DD29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6" name="Picture 15">
            <a:extLst>
              <a:ext uri="{FF2B5EF4-FFF2-40B4-BE49-F238E27FC236}">
                <a16:creationId xmlns:a16="http://schemas.microsoft.com/office/drawing/2014/main" id="{E000800B-DFD9-4781-B882-9D85EF75B1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7" name="Picture 16">
            <a:extLst>
              <a:ext uri="{FF2B5EF4-FFF2-40B4-BE49-F238E27FC236}">
                <a16:creationId xmlns:a16="http://schemas.microsoft.com/office/drawing/2014/main" id="{10C848EF-7704-427E-8294-F5D390DA6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8" name="Picture 17">
            <a:extLst>
              <a:ext uri="{FF2B5EF4-FFF2-40B4-BE49-F238E27FC236}">
                <a16:creationId xmlns:a16="http://schemas.microsoft.com/office/drawing/2014/main" id="{D78BF857-E467-41A9-861C-0E2FEE9AB5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19" name="Picture 18">
            <a:extLst>
              <a:ext uri="{FF2B5EF4-FFF2-40B4-BE49-F238E27FC236}">
                <a16:creationId xmlns:a16="http://schemas.microsoft.com/office/drawing/2014/main" id="{7225B8B3-9E79-4F8A-855C-FE5810F4F5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20" name="Picture 19">
            <a:extLst>
              <a:ext uri="{FF2B5EF4-FFF2-40B4-BE49-F238E27FC236}">
                <a16:creationId xmlns:a16="http://schemas.microsoft.com/office/drawing/2014/main" id="{2288B11C-8A5D-4926-AC79-806FC70155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cxnSp>
        <p:nvCxnSpPr>
          <p:cNvPr id="21" name="Straight Connector 20">
            <a:extLst>
              <a:ext uri="{FF2B5EF4-FFF2-40B4-BE49-F238E27FC236}">
                <a16:creationId xmlns:a16="http://schemas.microsoft.com/office/drawing/2014/main" id="{D9A2BAC3-869E-42D9-A591-2C5816911303}"/>
              </a:ext>
            </a:extLst>
          </p:cNvPr>
          <p:cNvCxnSpPr>
            <a:cxnSpLocks/>
          </p:cNvCxnSpPr>
          <p:nvPr userDrawn="1"/>
        </p:nvCxnSpPr>
        <p:spPr>
          <a:xfrm>
            <a:off x="701336" y="1626448"/>
            <a:ext cx="8069802"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13762EC-BA03-45A6-B8A9-D2275577E0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02025" y="1278416"/>
            <a:ext cx="2056551" cy="348032"/>
          </a:xfrm>
          <a:prstGeom prst="rect">
            <a:avLst/>
          </a:prstGeom>
        </p:spPr>
      </p:pic>
      <p:cxnSp>
        <p:nvCxnSpPr>
          <p:cNvPr id="23" name="Straight Connector 22">
            <a:extLst>
              <a:ext uri="{FF2B5EF4-FFF2-40B4-BE49-F238E27FC236}">
                <a16:creationId xmlns:a16="http://schemas.microsoft.com/office/drawing/2014/main" id="{48656C63-2EAB-4F9D-B627-30A8BE26EB38}"/>
              </a:ext>
            </a:extLst>
          </p:cNvPr>
          <p:cNvCxnSpPr>
            <a:cxnSpLocks/>
          </p:cNvCxnSpPr>
          <p:nvPr userDrawn="1"/>
        </p:nvCxnSpPr>
        <p:spPr>
          <a:xfrm flipH="1">
            <a:off x="628650" y="6356351"/>
            <a:ext cx="8142488"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44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10E24B-7AE8-2149-A83D-7D9EA2CE253E}" type="datetime1">
              <a:rPr lang="en-US" smtClean="0"/>
              <a:t>1/16/20</a:t>
            </a:fld>
            <a:endParaRPr lang="en-US"/>
          </a:p>
        </p:txBody>
      </p:sp>
      <p:sp>
        <p:nvSpPr>
          <p:cNvPr id="8" name="Footer Placeholder 7"/>
          <p:cNvSpPr>
            <a:spLocks noGrp="1"/>
          </p:cNvSpPr>
          <p:nvPr>
            <p:ph type="ftr" sz="quarter" idx="11"/>
          </p:nvPr>
        </p:nvSpPr>
        <p:spPr/>
        <p:txBody>
          <a:bodyPr/>
          <a:lstStyle/>
          <a:p>
            <a:r>
              <a:rPr lang="en-US" dirty="0"/>
              <a:t>©Solar Car Challenge Foundation</a:t>
            </a:r>
          </a:p>
        </p:txBody>
      </p:sp>
      <p:sp>
        <p:nvSpPr>
          <p:cNvPr id="9" name="Slide Number Placeholder 8"/>
          <p:cNvSpPr>
            <a:spLocks noGrp="1"/>
          </p:cNvSpPr>
          <p:nvPr>
            <p:ph type="sldNum" sz="quarter" idx="12"/>
          </p:nvPr>
        </p:nvSpPr>
        <p:spPr/>
        <p:txBody>
          <a:bodyPr/>
          <a:lstStyle/>
          <a:p>
            <a:fld id="{ED5DA324-180E-4A30-8C09-C3F0C3B68A80}" type="slidenum">
              <a:rPr lang="en-US" smtClean="0"/>
              <a:t>‹#›</a:t>
            </a:fld>
            <a:endParaRPr lang="en-US"/>
          </a:p>
        </p:txBody>
      </p:sp>
      <p:pic>
        <p:nvPicPr>
          <p:cNvPr id="10" name="Picture 9">
            <a:extLst>
              <a:ext uri="{FF2B5EF4-FFF2-40B4-BE49-F238E27FC236}">
                <a16:creationId xmlns:a16="http://schemas.microsoft.com/office/drawing/2014/main" id="{B28D399F-AD2A-4D09-B7EF-7A7DC52200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11" name="Picture 10">
            <a:extLst>
              <a:ext uri="{FF2B5EF4-FFF2-40B4-BE49-F238E27FC236}">
                <a16:creationId xmlns:a16="http://schemas.microsoft.com/office/drawing/2014/main" id="{C63B3D10-72B4-453F-801F-EACF79ED04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12" name="Picture 11">
            <a:extLst>
              <a:ext uri="{FF2B5EF4-FFF2-40B4-BE49-F238E27FC236}">
                <a16:creationId xmlns:a16="http://schemas.microsoft.com/office/drawing/2014/main" id="{BCD09519-CB3D-4266-B537-5E46B1688E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13" name="Picture 12">
            <a:extLst>
              <a:ext uri="{FF2B5EF4-FFF2-40B4-BE49-F238E27FC236}">
                <a16:creationId xmlns:a16="http://schemas.microsoft.com/office/drawing/2014/main" id="{25A9C01D-B91B-4776-98D3-EC0C3356B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4" name="Picture 13">
            <a:extLst>
              <a:ext uri="{FF2B5EF4-FFF2-40B4-BE49-F238E27FC236}">
                <a16:creationId xmlns:a16="http://schemas.microsoft.com/office/drawing/2014/main" id="{E274F912-3997-4371-94E1-815DB7A63B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5" name="Picture 14">
            <a:extLst>
              <a:ext uri="{FF2B5EF4-FFF2-40B4-BE49-F238E27FC236}">
                <a16:creationId xmlns:a16="http://schemas.microsoft.com/office/drawing/2014/main" id="{CC445525-43EE-45F8-A31B-02C00165EA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6" name="Picture 15">
            <a:extLst>
              <a:ext uri="{FF2B5EF4-FFF2-40B4-BE49-F238E27FC236}">
                <a16:creationId xmlns:a16="http://schemas.microsoft.com/office/drawing/2014/main" id="{AD05182D-FF68-48D7-9CE7-50E433D1B2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7" name="Picture 16">
            <a:extLst>
              <a:ext uri="{FF2B5EF4-FFF2-40B4-BE49-F238E27FC236}">
                <a16:creationId xmlns:a16="http://schemas.microsoft.com/office/drawing/2014/main" id="{CFAF63C3-4A32-4B60-8A02-F1C79A972A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8" name="Picture 17">
            <a:extLst>
              <a:ext uri="{FF2B5EF4-FFF2-40B4-BE49-F238E27FC236}">
                <a16:creationId xmlns:a16="http://schemas.microsoft.com/office/drawing/2014/main" id="{2A4E01B1-B611-4E7F-8A65-9CC42E986C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9" name="Picture 18">
            <a:extLst>
              <a:ext uri="{FF2B5EF4-FFF2-40B4-BE49-F238E27FC236}">
                <a16:creationId xmlns:a16="http://schemas.microsoft.com/office/drawing/2014/main" id="{E0D706AF-99B5-4ACC-8CF2-F90600AD3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20" name="Picture 19">
            <a:extLst>
              <a:ext uri="{FF2B5EF4-FFF2-40B4-BE49-F238E27FC236}">
                <a16:creationId xmlns:a16="http://schemas.microsoft.com/office/drawing/2014/main" id="{721509C3-0671-4128-837C-6045EB0045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21" name="Picture 20">
            <a:extLst>
              <a:ext uri="{FF2B5EF4-FFF2-40B4-BE49-F238E27FC236}">
                <a16:creationId xmlns:a16="http://schemas.microsoft.com/office/drawing/2014/main" id="{3AEEB975-0405-4B43-AE4D-FA194ECB0F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22" name="Picture 21">
            <a:extLst>
              <a:ext uri="{FF2B5EF4-FFF2-40B4-BE49-F238E27FC236}">
                <a16:creationId xmlns:a16="http://schemas.microsoft.com/office/drawing/2014/main" id="{293EA368-0E75-4C36-90D6-1416EE0E7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cxnSp>
        <p:nvCxnSpPr>
          <p:cNvPr id="23" name="Straight Connector 22">
            <a:extLst>
              <a:ext uri="{FF2B5EF4-FFF2-40B4-BE49-F238E27FC236}">
                <a16:creationId xmlns:a16="http://schemas.microsoft.com/office/drawing/2014/main" id="{297CA5D6-1591-4604-8072-D874CAFE3376}"/>
              </a:ext>
            </a:extLst>
          </p:cNvPr>
          <p:cNvCxnSpPr>
            <a:cxnSpLocks/>
          </p:cNvCxnSpPr>
          <p:nvPr userDrawn="1"/>
        </p:nvCxnSpPr>
        <p:spPr>
          <a:xfrm>
            <a:off x="701336" y="1626448"/>
            <a:ext cx="8069802"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C22D700-086D-4A6D-AF06-3007F28729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02025" y="1278416"/>
            <a:ext cx="2056551" cy="348032"/>
          </a:xfrm>
          <a:prstGeom prst="rect">
            <a:avLst/>
          </a:prstGeom>
        </p:spPr>
      </p:pic>
      <p:cxnSp>
        <p:nvCxnSpPr>
          <p:cNvPr id="25" name="Straight Connector 24">
            <a:extLst>
              <a:ext uri="{FF2B5EF4-FFF2-40B4-BE49-F238E27FC236}">
                <a16:creationId xmlns:a16="http://schemas.microsoft.com/office/drawing/2014/main" id="{079A3101-06BD-44E8-908F-980C472100F3}"/>
              </a:ext>
            </a:extLst>
          </p:cNvPr>
          <p:cNvCxnSpPr>
            <a:cxnSpLocks/>
          </p:cNvCxnSpPr>
          <p:nvPr userDrawn="1"/>
        </p:nvCxnSpPr>
        <p:spPr>
          <a:xfrm flipH="1">
            <a:off x="628650" y="6356351"/>
            <a:ext cx="8142488"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91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673B79-6F2C-6E49-BD51-325BE4DF1A82}" type="datetime1">
              <a:rPr lang="en-US" smtClean="0"/>
              <a:t>1/16/20</a:t>
            </a:fld>
            <a:endParaRPr lang="en-US"/>
          </a:p>
        </p:txBody>
      </p:sp>
      <p:sp>
        <p:nvSpPr>
          <p:cNvPr id="4" name="Footer Placeholder 3"/>
          <p:cNvSpPr>
            <a:spLocks noGrp="1"/>
          </p:cNvSpPr>
          <p:nvPr>
            <p:ph type="ftr" sz="quarter" idx="11"/>
          </p:nvPr>
        </p:nvSpPr>
        <p:spPr/>
        <p:txBody>
          <a:bodyPr/>
          <a:lstStyle/>
          <a:p>
            <a:r>
              <a:rPr lang="en-US" dirty="0"/>
              <a:t>©Solar Car Challenge Foundation</a:t>
            </a:r>
          </a:p>
        </p:txBody>
      </p:sp>
      <p:sp>
        <p:nvSpPr>
          <p:cNvPr id="5" name="Slide Number Placeholder 4"/>
          <p:cNvSpPr>
            <a:spLocks noGrp="1"/>
          </p:cNvSpPr>
          <p:nvPr>
            <p:ph type="sldNum" sz="quarter" idx="12"/>
          </p:nvPr>
        </p:nvSpPr>
        <p:spPr/>
        <p:txBody>
          <a:bodyPr/>
          <a:lstStyle/>
          <a:p>
            <a:fld id="{ED5DA324-180E-4A30-8C09-C3F0C3B68A80}" type="slidenum">
              <a:rPr lang="en-US" smtClean="0"/>
              <a:t>‹#›</a:t>
            </a:fld>
            <a:endParaRPr lang="en-US"/>
          </a:p>
        </p:txBody>
      </p:sp>
      <p:pic>
        <p:nvPicPr>
          <p:cNvPr id="6" name="Picture 5">
            <a:extLst>
              <a:ext uri="{FF2B5EF4-FFF2-40B4-BE49-F238E27FC236}">
                <a16:creationId xmlns:a16="http://schemas.microsoft.com/office/drawing/2014/main" id="{EC87A162-EBD8-4A60-ADD0-D99269A0F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7" name="Picture 6">
            <a:extLst>
              <a:ext uri="{FF2B5EF4-FFF2-40B4-BE49-F238E27FC236}">
                <a16:creationId xmlns:a16="http://schemas.microsoft.com/office/drawing/2014/main" id="{E5305E92-9067-4563-8205-F47330B27A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8" name="Picture 7">
            <a:extLst>
              <a:ext uri="{FF2B5EF4-FFF2-40B4-BE49-F238E27FC236}">
                <a16:creationId xmlns:a16="http://schemas.microsoft.com/office/drawing/2014/main" id="{7150C631-EACD-442F-B39D-48FE97C9D5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9" name="Picture 8">
            <a:extLst>
              <a:ext uri="{FF2B5EF4-FFF2-40B4-BE49-F238E27FC236}">
                <a16:creationId xmlns:a16="http://schemas.microsoft.com/office/drawing/2014/main" id="{D8EA0CD3-2305-43E0-9AA1-D693F66CBA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10" name="Picture 9">
            <a:extLst>
              <a:ext uri="{FF2B5EF4-FFF2-40B4-BE49-F238E27FC236}">
                <a16:creationId xmlns:a16="http://schemas.microsoft.com/office/drawing/2014/main" id="{5A19EB95-B805-431C-A9A9-D44EB3472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1" name="Picture 10">
            <a:extLst>
              <a:ext uri="{FF2B5EF4-FFF2-40B4-BE49-F238E27FC236}">
                <a16:creationId xmlns:a16="http://schemas.microsoft.com/office/drawing/2014/main" id="{F98C5314-3FD5-4FCD-A346-248F595FF4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2" name="Picture 11">
            <a:extLst>
              <a:ext uri="{FF2B5EF4-FFF2-40B4-BE49-F238E27FC236}">
                <a16:creationId xmlns:a16="http://schemas.microsoft.com/office/drawing/2014/main" id="{5D7DA0A4-D3DB-400F-8DD3-63C4C4989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3" name="Picture 12">
            <a:extLst>
              <a:ext uri="{FF2B5EF4-FFF2-40B4-BE49-F238E27FC236}">
                <a16:creationId xmlns:a16="http://schemas.microsoft.com/office/drawing/2014/main" id="{533CD677-2299-45AE-A154-0A6D8E8170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4" name="Picture 13">
            <a:extLst>
              <a:ext uri="{FF2B5EF4-FFF2-40B4-BE49-F238E27FC236}">
                <a16:creationId xmlns:a16="http://schemas.microsoft.com/office/drawing/2014/main" id="{0B7F7BA6-AD36-4A18-B6DB-DF18136271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5" name="Picture 14">
            <a:extLst>
              <a:ext uri="{FF2B5EF4-FFF2-40B4-BE49-F238E27FC236}">
                <a16:creationId xmlns:a16="http://schemas.microsoft.com/office/drawing/2014/main" id="{0F692096-AF25-4B3D-A47F-61064F2C63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6" name="Picture 15">
            <a:extLst>
              <a:ext uri="{FF2B5EF4-FFF2-40B4-BE49-F238E27FC236}">
                <a16:creationId xmlns:a16="http://schemas.microsoft.com/office/drawing/2014/main" id="{8A115982-1F78-4E05-9DC2-8C3542BA32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17" name="Picture 16">
            <a:extLst>
              <a:ext uri="{FF2B5EF4-FFF2-40B4-BE49-F238E27FC236}">
                <a16:creationId xmlns:a16="http://schemas.microsoft.com/office/drawing/2014/main" id="{DAD56760-578D-470A-B8A5-A978D8031E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8" name="Picture 17">
            <a:extLst>
              <a:ext uri="{FF2B5EF4-FFF2-40B4-BE49-F238E27FC236}">
                <a16:creationId xmlns:a16="http://schemas.microsoft.com/office/drawing/2014/main" id="{A7C2A361-1FE6-4205-9175-F8EAB8B86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cxnSp>
        <p:nvCxnSpPr>
          <p:cNvPr id="19" name="Straight Connector 18">
            <a:extLst>
              <a:ext uri="{FF2B5EF4-FFF2-40B4-BE49-F238E27FC236}">
                <a16:creationId xmlns:a16="http://schemas.microsoft.com/office/drawing/2014/main" id="{08D56455-FEA0-446D-9221-BDD7B3A9E309}"/>
              </a:ext>
            </a:extLst>
          </p:cNvPr>
          <p:cNvCxnSpPr>
            <a:cxnSpLocks/>
          </p:cNvCxnSpPr>
          <p:nvPr userDrawn="1"/>
        </p:nvCxnSpPr>
        <p:spPr>
          <a:xfrm>
            <a:off x="701336" y="1626448"/>
            <a:ext cx="8069802"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7BFA8DA-72E2-4D4B-AF74-72A6218C688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02025" y="1278416"/>
            <a:ext cx="2056551" cy="348032"/>
          </a:xfrm>
          <a:prstGeom prst="rect">
            <a:avLst/>
          </a:prstGeom>
        </p:spPr>
      </p:pic>
      <p:cxnSp>
        <p:nvCxnSpPr>
          <p:cNvPr id="21" name="Straight Connector 20">
            <a:extLst>
              <a:ext uri="{FF2B5EF4-FFF2-40B4-BE49-F238E27FC236}">
                <a16:creationId xmlns:a16="http://schemas.microsoft.com/office/drawing/2014/main" id="{0BA09F9B-BC92-4753-BCAE-E5366409F174}"/>
              </a:ext>
            </a:extLst>
          </p:cNvPr>
          <p:cNvCxnSpPr>
            <a:cxnSpLocks/>
          </p:cNvCxnSpPr>
          <p:nvPr userDrawn="1"/>
        </p:nvCxnSpPr>
        <p:spPr>
          <a:xfrm flipH="1">
            <a:off x="628650" y="6356351"/>
            <a:ext cx="8142488" cy="0"/>
          </a:xfrm>
          <a:prstGeom prst="line">
            <a:avLst/>
          </a:prstGeom>
          <a:ln w="104775" cap="rnd" cmpd="sng">
            <a:gradFill>
              <a:gsLst>
                <a:gs pos="5000">
                  <a:srgbClr val="FFC000"/>
                </a:gs>
                <a:gs pos="0">
                  <a:srgbClr val="FF0000">
                    <a:alpha val="76000"/>
                    <a:lumMod val="82000"/>
                    <a:lumOff val="18000"/>
                  </a:srgbClr>
                </a:gs>
                <a:gs pos="70000">
                  <a:srgbClr val="FFFF00"/>
                </a:gs>
              </a:gsLst>
              <a:lin ang="0" scaled="0"/>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68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88A3E7E-FF74-4A4E-A03E-28348647B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5300"/>
          </a:xfrm>
          <a:prstGeom prst="rect">
            <a:avLst/>
          </a:prstGeom>
        </p:spPr>
      </p:pic>
      <p:sp>
        <p:nvSpPr>
          <p:cNvPr id="2" name="Date Placeholder 1"/>
          <p:cNvSpPr>
            <a:spLocks noGrp="1"/>
          </p:cNvSpPr>
          <p:nvPr>
            <p:ph type="dt" sz="half" idx="10"/>
          </p:nvPr>
        </p:nvSpPr>
        <p:spPr/>
        <p:txBody>
          <a:bodyPr/>
          <a:lstStyle/>
          <a:p>
            <a:fld id="{00656250-F1D1-B647-B399-539C65AAEA3B}" type="datetime1">
              <a:rPr lang="en-US" smtClean="0"/>
              <a:t>1/16/20</a:t>
            </a:fld>
            <a:endParaRPr lang="en-US"/>
          </a:p>
        </p:txBody>
      </p:sp>
      <p:sp>
        <p:nvSpPr>
          <p:cNvPr id="3" name="Footer Placeholder 2"/>
          <p:cNvSpPr>
            <a:spLocks noGrp="1"/>
          </p:cNvSpPr>
          <p:nvPr>
            <p:ph type="ftr" sz="quarter" idx="11"/>
          </p:nvPr>
        </p:nvSpPr>
        <p:spPr/>
        <p:txBody>
          <a:bodyPr/>
          <a:lstStyle/>
          <a:p>
            <a:r>
              <a:rPr lang="en-US"/>
              <a:t>©Solar Car Challenge Foundation</a:t>
            </a:r>
          </a:p>
        </p:txBody>
      </p:sp>
      <p:sp>
        <p:nvSpPr>
          <p:cNvPr id="4" name="Slide Number Placeholder 3"/>
          <p:cNvSpPr>
            <a:spLocks noGrp="1"/>
          </p:cNvSpPr>
          <p:nvPr>
            <p:ph type="sldNum" sz="quarter" idx="12"/>
          </p:nvPr>
        </p:nvSpPr>
        <p:spPr/>
        <p:txBody>
          <a:bodyPr/>
          <a:lstStyle/>
          <a:p>
            <a:fld id="{ED5DA324-180E-4A30-8C09-C3F0C3B68A80}" type="slidenum">
              <a:rPr lang="en-US" smtClean="0"/>
              <a:t>‹#›</a:t>
            </a:fld>
            <a:endParaRPr lang="en-US"/>
          </a:p>
        </p:txBody>
      </p:sp>
      <p:pic>
        <p:nvPicPr>
          <p:cNvPr id="5" name="Picture 4">
            <a:extLst>
              <a:ext uri="{FF2B5EF4-FFF2-40B4-BE49-F238E27FC236}">
                <a16:creationId xmlns:a16="http://schemas.microsoft.com/office/drawing/2014/main" id="{50A54CD4-D27F-4752-A23A-DE1C3B5C39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6" name="Picture 5">
            <a:extLst>
              <a:ext uri="{FF2B5EF4-FFF2-40B4-BE49-F238E27FC236}">
                <a16:creationId xmlns:a16="http://schemas.microsoft.com/office/drawing/2014/main" id="{673AC5FC-0D97-416A-B06C-498D80DDD8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7" name="Picture 6">
            <a:extLst>
              <a:ext uri="{FF2B5EF4-FFF2-40B4-BE49-F238E27FC236}">
                <a16:creationId xmlns:a16="http://schemas.microsoft.com/office/drawing/2014/main" id="{A196FEB8-2E96-4EB3-843B-BFBEDCDB15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8" name="Picture 7">
            <a:extLst>
              <a:ext uri="{FF2B5EF4-FFF2-40B4-BE49-F238E27FC236}">
                <a16:creationId xmlns:a16="http://schemas.microsoft.com/office/drawing/2014/main" id="{5FCECD8B-BDB3-4FC7-88FB-02E4FC2885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9" name="Picture 8">
            <a:extLst>
              <a:ext uri="{FF2B5EF4-FFF2-40B4-BE49-F238E27FC236}">
                <a16:creationId xmlns:a16="http://schemas.microsoft.com/office/drawing/2014/main" id="{447DBB69-7D4D-4F2F-BE18-341B120190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0" name="Picture 9">
            <a:extLst>
              <a:ext uri="{FF2B5EF4-FFF2-40B4-BE49-F238E27FC236}">
                <a16:creationId xmlns:a16="http://schemas.microsoft.com/office/drawing/2014/main" id="{4E6CF124-1BDD-4F1F-80BB-5A95D9A598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1" name="Picture 10">
            <a:extLst>
              <a:ext uri="{FF2B5EF4-FFF2-40B4-BE49-F238E27FC236}">
                <a16:creationId xmlns:a16="http://schemas.microsoft.com/office/drawing/2014/main" id="{CC9C604D-1E22-4EFB-9567-5B1F63E29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2" name="Picture 11">
            <a:extLst>
              <a:ext uri="{FF2B5EF4-FFF2-40B4-BE49-F238E27FC236}">
                <a16:creationId xmlns:a16="http://schemas.microsoft.com/office/drawing/2014/main" id="{94CF9863-E2AC-40DC-8DCA-96D47D4198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3" name="Picture 12">
            <a:extLst>
              <a:ext uri="{FF2B5EF4-FFF2-40B4-BE49-F238E27FC236}">
                <a16:creationId xmlns:a16="http://schemas.microsoft.com/office/drawing/2014/main" id="{ABD35080-1FCA-4D67-A619-1052CED679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4" name="Picture 13">
            <a:extLst>
              <a:ext uri="{FF2B5EF4-FFF2-40B4-BE49-F238E27FC236}">
                <a16:creationId xmlns:a16="http://schemas.microsoft.com/office/drawing/2014/main" id="{2396426B-E95D-4341-8284-BA360246AE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5" name="Picture 14">
            <a:extLst>
              <a:ext uri="{FF2B5EF4-FFF2-40B4-BE49-F238E27FC236}">
                <a16:creationId xmlns:a16="http://schemas.microsoft.com/office/drawing/2014/main" id="{3291EB39-6FCC-4D02-83E1-5C28B09878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16" name="Picture 15">
            <a:extLst>
              <a:ext uri="{FF2B5EF4-FFF2-40B4-BE49-F238E27FC236}">
                <a16:creationId xmlns:a16="http://schemas.microsoft.com/office/drawing/2014/main" id="{4DA48700-F021-4D4A-A665-15B78E0059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7" name="Picture 16">
            <a:extLst>
              <a:ext uri="{FF2B5EF4-FFF2-40B4-BE49-F238E27FC236}">
                <a16:creationId xmlns:a16="http://schemas.microsoft.com/office/drawing/2014/main" id="{70131130-A08B-4370-9B18-CD97195295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spTree>
    <p:extLst>
      <p:ext uri="{BB962C8B-B14F-4D97-AF65-F5344CB8AC3E}">
        <p14:creationId xmlns:p14="http://schemas.microsoft.com/office/powerpoint/2010/main" val="32967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82DB7-9951-7148-8EB9-7A760EC51362}" type="datetime1">
              <a:rPr lang="en-US" smtClean="0"/>
              <a:t>1/16/20</a:t>
            </a:fld>
            <a:endParaRPr lang="en-US"/>
          </a:p>
        </p:txBody>
      </p:sp>
      <p:sp>
        <p:nvSpPr>
          <p:cNvPr id="3" name="Footer Placeholder 2"/>
          <p:cNvSpPr>
            <a:spLocks noGrp="1"/>
          </p:cNvSpPr>
          <p:nvPr>
            <p:ph type="ftr" sz="quarter" idx="11"/>
          </p:nvPr>
        </p:nvSpPr>
        <p:spPr/>
        <p:txBody>
          <a:bodyPr/>
          <a:lstStyle/>
          <a:p>
            <a:r>
              <a:rPr lang="en-US"/>
              <a:t>©Solar Car Challenge Foundation</a:t>
            </a:r>
          </a:p>
        </p:txBody>
      </p:sp>
      <p:sp>
        <p:nvSpPr>
          <p:cNvPr id="4" name="Slide Number Placeholder 3"/>
          <p:cNvSpPr>
            <a:spLocks noGrp="1"/>
          </p:cNvSpPr>
          <p:nvPr>
            <p:ph type="sldNum" sz="quarter" idx="12"/>
          </p:nvPr>
        </p:nvSpPr>
        <p:spPr/>
        <p:txBody>
          <a:bodyPr/>
          <a:lstStyle/>
          <a:p>
            <a:fld id="{ED5DA324-180E-4A30-8C09-C3F0C3B68A80}" type="slidenum">
              <a:rPr lang="en-US" smtClean="0"/>
              <a:t>‹#›</a:t>
            </a:fld>
            <a:endParaRPr lang="en-US"/>
          </a:p>
        </p:txBody>
      </p:sp>
      <p:pic>
        <p:nvPicPr>
          <p:cNvPr id="5" name="Picture 4">
            <a:extLst>
              <a:ext uri="{FF2B5EF4-FFF2-40B4-BE49-F238E27FC236}">
                <a16:creationId xmlns:a16="http://schemas.microsoft.com/office/drawing/2014/main" id="{50A54CD4-D27F-4752-A23A-DE1C3B5C39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5499" cy="535499"/>
          </a:xfrm>
          <a:prstGeom prst="rect">
            <a:avLst/>
          </a:prstGeom>
        </p:spPr>
      </p:pic>
      <p:pic>
        <p:nvPicPr>
          <p:cNvPr id="6" name="Picture 5">
            <a:extLst>
              <a:ext uri="{FF2B5EF4-FFF2-40B4-BE49-F238E27FC236}">
                <a16:creationId xmlns:a16="http://schemas.microsoft.com/office/drawing/2014/main" id="{673AC5FC-0D97-416A-B06C-498D80DDD8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01648"/>
            <a:ext cx="535500" cy="535500"/>
          </a:xfrm>
          <a:prstGeom prst="rect">
            <a:avLst/>
          </a:prstGeom>
        </p:spPr>
      </p:pic>
      <p:pic>
        <p:nvPicPr>
          <p:cNvPr id="7" name="Picture 6">
            <a:extLst>
              <a:ext uri="{FF2B5EF4-FFF2-40B4-BE49-F238E27FC236}">
                <a16:creationId xmlns:a16="http://schemas.microsoft.com/office/drawing/2014/main" id="{A196FEB8-2E96-4EB3-843B-BFBEDCDB15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037148"/>
            <a:ext cx="535500" cy="535500"/>
          </a:xfrm>
          <a:prstGeom prst="rect">
            <a:avLst/>
          </a:prstGeom>
        </p:spPr>
      </p:pic>
      <p:pic>
        <p:nvPicPr>
          <p:cNvPr id="8" name="Picture 7">
            <a:extLst>
              <a:ext uri="{FF2B5EF4-FFF2-40B4-BE49-F238E27FC236}">
                <a16:creationId xmlns:a16="http://schemas.microsoft.com/office/drawing/2014/main" id="{5FCECD8B-BDB3-4FC7-88FB-02E4FC288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492750"/>
            <a:ext cx="535499" cy="535499"/>
          </a:xfrm>
          <a:prstGeom prst="rect">
            <a:avLst/>
          </a:prstGeom>
        </p:spPr>
      </p:pic>
      <p:pic>
        <p:nvPicPr>
          <p:cNvPr id="9" name="Picture 8">
            <a:extLst>
              <a:ext uri="{FF2B5EF4-FFF2-40B4-BE49-F238E27FC236}">
                <a16:creationId xmlns:a16="http://schemas.microsoft.com/office/drawing/2014/main" id="{447DBB69-7D4D-4F2F-BE18-341B120190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1994398"/>
            <a:ext cx="535500" cy="535500"/>
          </a:xfrm>
          <a:prstGeom prst="rect">
            <a:avLst/>
          </a:prstGeom>
        </p:spPr>
      </p:pic>
      <p:pic>
        <p:nvPicPr>
          <p:cNvPr id="10" name="Picture 9">
            <a:extLst>
              <a:ext uri="{FF2B5EF4-FFF2-40B4-BE49-F238E27FC236}">
                <a16:creationId xmlns:a16="http://schemas.microsoft.com/office/drawing/2014/main" id="{4E6CF124-1BDD-4F1F-80BB-5A95D9A598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529898"/>
            <a:ext cx="535500" cy="535500"/>
          </a:xfrm>
          <a:prstGeom prst="rect">
            <a:avLst/>
          </a:prstGeom>
        </p:spPr>
      </p:pic>
      <p:pic>
        <p:nvPicPr>
          <p:cNvPr id="11" name="Picture 10">
            <a:extLst>
              <a:ext uri="{FF2B5EF4-FFF2-40B4-BE49-F238E27FC236}">
                <a16:creationId xmlns:a16="http://schemas.microsoft.com/office/drawing/2014/main" id="{CC9C604D-1E22-4EFB-9567-5B1F63E29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065399"/>
            <a:ext cx="535499" cy="535499"/>
          </a:xfrm>
          <a:prstGeom prst="rect">
            <a:avLst/>
          </a:prstGeom>
        </p:spPr>
      </p:pic>
      <p:pic>
        <p:nvPicPr>
          <p:cNvPr id="12" name="Picture 11">
            <a:extLst>
              <a:ext uri="{FF2B5EF4-FFF2-40B4-BE49-F238E27FC236}">
                <a16:creationId xmlns:a16="http://schemas.microsoft.com/office/drawing/2014/main" id="{94CF9863-E2AC-40DC-8DCA-96D47D419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567047"/>
            <a:ext cx="535500" cy="535500"/>
          </a:xfrm>
          <a:prstGeom prst="rect">
            <a:avLst/>
          </a:prstGeom>
        </p:spPr>
      </p:pic>
      <p:pic>
        <p:nvPicPr>
          <p:cNvPr id="13" name="Picture 12">
            <a:extLst>
              <a:ext uri="{FF2B5EF4-FFF2-40B4-BE49-F238E27FC236}">
                <a16:creationId xmlns:a16="http://schemas.microsoft.com/office/drawing/2014/main" id="{ABD35080-1FCA-4D67-A619-1052CED679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4102547"/>
            <a:ext cx="535500" cy="535500"/>
          </a:xfrm>
          <a:prstGeom prst="rect">
            <a:avLst/>
          </a:prstGeom>
        </p:spPr>
      </p:pic>
      <p:pic>
        <p:nvPicPr>
          <p:cNvPr id="14" name="Picture 13">
            <a:extLst>
              <a:ext uri="{FF2B5EF4-FFF2-40B4-BE49-F238E27FC236}">
                <a16:creationId xmlns:a16="http://schemas.microsoft.com/office/drawing/2014/main" id="{2396426B-E95D-4341-8284-BA360246A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38048"/>
            <a:ext cx="535499" cy="535499"/>
          </a:xfrm>
          <a:prstGeom prst="rect">
            <a:avLst/>
          </a:prstGeom>
        </p:spPr>
      </p:pic>
      <p:pic>
        <p:nvPicPr>
          <p:cNvPr id="15" name="Picture 14">
            <a:extLst>
              <a:ext uri="{FF2B5EF4-FFF2-40B4-BE49-F238E27FC236}">
                <a16:creationId xmlns:a16="http://schemas.microsoft.com/office/drawing/2014/main" id="{3291EB39-6FCC-4D02-83E1-5C28B09878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39696"/>
            <a:ext cx="535500" cy="535500"/>
          </a:xfrm>
          <a:prstGeom prst="rect">
            <a:avLst/>
          </a:prstGeom>
        </p:spPr>
      </p:pic>
      <p:pic>
        <p:nvPicPr>
          <p:cNvPr id="16" name="Picture 15">
            <a:extLst>
              <a:ext uri="{FF2B5EF4-FFF2-40B4-BE49-F238E27FC236}">
                <a16:creationId xmlns:a16="http://schemas.microsoft.com/office/drawing/2014/main" id="{4DA48700-F021-4D4A-A665-15B78E0059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675196"/>
            <a:ext cx="535500" cy="535500"/>
          </a:xfrm>
          <a:prstGeom prst="rect">
            <a:avLst/>
          </a:prstGeom>
        </p:spPr>
      </p:pic>
      <p:pic>
        <p:nvPicPr>
          <p:cNvPr id="17" name="Picture 16">
            <a:extLst>
              <a:ext uri="{FF2B5EF4-FFF2-40B4-BE49-F238E27FC236}">
                <a16:creationId xmlns:a16="http://schemas.microsoft.com/office/drawing/2014/main" id="{70131130-A08B-4370-9B18-CD97195295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8" y="6210221"/>
            <a:ext cx="535499" cy="535499"/>
          </a:xfrm>
          <a:prstGeom prst="rect">
            <a:avLst/>
          </a:prstGeom>
        </p:spPr>
      </p:pic>
      <p:pic>
        <p:nvPicPr>
          <p:cNvPr id="18" name="Picture 17">
            <a:extLst>
              <a:ext uri="{FF2B5EF4-FFF2-40B4-BE49-F238E27FC236}">
                <a16:creationId xmlns:a16="http://schemas.microsoft.com/office/drawing/2014/main" id="{3291EB39-6FCC-4D02-83E1-5C28B09878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45720"/>
            <a:ext cx="535500" cy="535500"/>
          </a:xfrm>
          <a:prstGeom prst="rect">
            <a:avLst/>
          </a:prstGeom>
        </p:spPr>
      </p:pic>
    </p:spTree>
    <p:extLst>
      <p:ext uri="{BB962C8B-B14F-4D97-AF65-F5344CB8AC3E}">
        <p14:creationId xmlns:p14="http://schemas.microsoft.com/office/powerpoint/2010/main" val="140172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49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3379" y="365127"/>
            <a:ext cx="7565946" cy="1081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801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F42D2-D870-AA42-AE8C-8A8CFDDA6DC4}" type="datetime1">
              <a:rPr lang="en-US" smtClean="0"/>
              <a:t>1/16/20</a:t>
            </a:fld>
            <a:endParaRPr lang="en-US"/>
          </a:p>
        </p:txBody>
      </p:sp>
      <p:sp>
        <p:nvSpPr>
          <p:cNvPr id="5" name="Footer Placeholder 4"/>
          <p:cNvSpPr>
            <a:spLocks noGrp="1"/>
          </p:cNvSpPr>
          <p:nvPr>
            <p:ph type="ftr" sz="quarter" idx="3"/>
          </p:nvPr>
        </p:nvSpPr>
        <p:spPr>
          <a:xfrm>
            <a:off x="3028950" y="648017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©Solar Car Challenge Foundation</a:t>
            </a:r>
          </a:p>
        </p:txBody>
      </p:sp>
      <p:sp>
        <p:nvSpPr>
          <p:cNvPr id="6" name="Slide Number Placeholder 5"/>
          <p:cNvSpPr>
            <a:spLocks noGrp="1"/>
          </p:cNvSpPr>
          <p:nvPr>
            <p:ph type="sldNum" sz="quarter" idx="4"/>
          </p:nvPr>
        </p:nvSpPr>
        <p:spPr>
          <a:xfrm>
            <a:off x="6457950" y="64801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DA324-180E-4A30-8C09-C3F0C3B68A80}" type="slidenum">
              <a:rPr lang="en-US" smtClean="0"/>
              <a:t>‹#›</a:t>
            </a:fld>
            <a:endParaRPr lang="en-US"/>
          </a:p>
        </p:txBody>
      </p:sp>
    </p:spTree>
    <p:extLst>
      <p:ext uri="{BB962C8B-B14F-4D97-AF65-F5344CB8AC3E}">
        <p14:creationId xmlns:p14="http://schemas.microsoft.com/office/powerpoint/2010/main" val="2950490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72" r:id="rId9"/>
    <p:sldLayoutId id="2147483668" r:id="rId10"/>
    <p:sldLayoutId id="2147483669"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Perpetua Titling MT" panose="020205020605050208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7106-7179-474A-BEF1-C46C334DF0AF}"/>
              </a:ext>
            </a:extLst>
          </p:cNvPr>
          <p:cNvSpPr>
            <a:spLocks noGrp="1"/>
          </p:cNvSpPr>
          <p:nvPr>
            <p:ph type="ctrTitle"/>
          </p:nvPr>
        </p:nvSpPr>
        <p:spPr>
          <a:xfrm>
            <a:off x="685800" y="1613430"/>
            <a:ext cx="7772400" cy="3462337"/>
          </a:xfrm>
        </p:spPr>
        <p:txBody>
          <a:bodyPr>
            <a:normAutofit/>
          </a:bodyPr>
          <a:lstStyle/>
          <a:p>
            <a:r>
              <a:rPr lang="en-US" dirty="0"/>
              <a:t>Electrical Safety</a:t>
            </a:r>
            <a:br>
              <a:rPr lang="en-US" dirty="0"/>
            </a:br>
            <a:r>
              <a:rPr lang="en-US" dirty="0"/>
              <a:t>and</a:t>
            </a:r>
            <a:br>
              <a:rPr lang="en-US" dirty="0"/>
            </a:br>
            <a:r>
              <a:rPr lang="en-US" dirty="0"/>
              <a:t>You</a:t>
            </a:r>
          </a:p>
        </p:txBody>
      </p:sp>
      <p:sp>
        <p:nvSpPr>
          <p:cNvPr id="3" name="Subtitle 2">
            <a:extLst>
              <a:ext uri="{FF2B5EF4-FFF2-40B4-BE49-F238E27FC236}">
                <a16:creationId xmlns:a16="http://schemas.microsoft.com/office/drawing/2014/main" id="{8741B449-5430-404A-9D65-74D3CF9B49A8}"/>
              </a:ext>
            </a:extLst>
          </p:cNvPr>
          <p:cNvSpPr>
            <a:spLocks noGrp="1"/>
          </p:cNvSpPr>
          <p:nvPr>
            <p:ph type="subTitle" idx="1"/>
          </p:nvPr>
        </p:nvSpPr>
        <p:spPr>
          <a:xfrm>
            <a:off x="1143000" y="6053138"/>
            <a:ext cx="6858000" cy="440795"/>
          </a:xfrm>
        </p:spPr>
        <p:txBody>
          <a:bodyPr/>
          <a:lstStyle/>
          <a:p>
            <a:r>
              <a:rPr lang="en-US" dirty="0"/>
              <a:t>Jarrett Dunn</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Tree>
    <p:extLst>
      <p:ext uri="{BB962C8B-B14F-4D97-AF65-F5344CB8AC3E}">
        <p14:creationId xmlns:p14="http://schemas.microsoft.com/office/powerpoint/2010/main" val="165951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Safety</a:t>
            </a:r>
          </a:p>
        </p:txBody>
      </p:sp>
      <p:sp>
        <p:nvSpPr>
          <p:cNvPr id="3" name="Content Placeholder 2"/>
          <p:cNvSpPr>
            <a:spLocks noGrp="1"/>
          </p:cNvSpPr>
          <p:nvPr>
            <p:ph idx="1"/>
          </p:nvPr>
        </p:nvSpPr>
        <p:spPr/>
        <p:txBody>
          <a:bodyPr/>
          <a:lstStyle/>
          <a:p>
            <a:r>
              <a:rPr lang="en-US" dirty="0"/>
              <a:t>Electrical Connections</a:t>
            </a:r>
          </a:p>
          <a:p>
            <a:pPr lvl="1"/>
            <a:r>
              <a:rPr lang="en-US" sz="2000" dirty="0"/>
              <a:t>5.7.1 Wire – All wires must be properly rated for voltage and temperature. Wires must be </a:t>
            </a:r>
            <a:r>
              <a:rPr lang="en-US" sz="2800" b="1" dirty="0"/>
              <a:t>properly sized </a:t>
            </a:r>
            <a:r>
              <a:rPr lang="en-US" sz="2000" dirty="0"/>
              <a:t>to expected continuous system current. Wires must be properly and </a:t>
            </a:r>
            <a:r>
              <a:rPr lang="en-US" sz="2800" b="1" dirty="0"/>
              <a:t>neatly secured</a:t>
            </a:r>
            <a:r>
              <a:rPr lang="en-US" sz="2000" dirty="0"/>
              <a:t> to prevent movement or snags during solar car operation. Wires must be secured by a protective grommet when passing through a bulkhead.  Starting in 2021, no wire conducting more than 36 volts may be located within the driver’s compartment.</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10</a:t>
            </a:fld>
            <a:endParaRPr lang="en-US"/>
          </a:p>
        </p:txBody>
      </p:sp>
    </p:spTree>
    <p:extLst>
      <p:ext uri="{BB962C8B-B14F-4D97-AF65-F5344CB8AC3E}">
        <p14:creationId xmlns:p14="http://schemas.microsoft.com/office/powerpoint/2010/main" val="209555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11</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4" t="1291" r="-704" b="18566"/>
          <a:stretch/>
        </p:blipFill>
        <p:spPr>
          <a:xfrm>
            <a:off x="1001814" y="1799303"/>
            <a:ext cx="3101461" cy="4444180"/>
          </a:xfrm>
          <a:prstGeom prst="rect">
            <a:avLst/>
          </a:prstGeom>
        </p:spPr>
      </p:pic>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392151" y="2558845"/>
            <a:ext cx="4440392" cy="2494936"/>
          </a:xfrm>
          <a:prstGeom prst="rect">
            <a:avLst/>
          </a:prstGeom>
        </p:spPr>
      </p:pic>
    </p:spTree>
    <p:extLst>
      <p:ext uri="{BB962C8B-B14F-4D97-AF65-F5344CB8AC3E}">
        <p14:creationId xmlns:p14="http://schemas.microsoft.com/office/powerpoint/2010/main" val="25875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Lithium Safety</a:t>
            </a:r>
          </a:p>
        </p:txBody>
      </p:sp>
      <p:sp>
        <p:nvSpPr>
          <p:cNvPr id="3" name="Content Placeholder 2"/>
          <p:cNvSpPr>
            <a:spLocks noGrp="1"/>
          </p:cNvSpPr>
          <p:nvPr>
            <p:ph idx="1"/>
          </p:nvPr>
        </p:nvSpPr>
        <p:spPr>
          <a:xfrm>
            <a:off x="499333" y="1920029"/>
            <a:ext cx="7886700" cy="4351338"/>
          </a:xfrm>
        </p:spPr>
        <p:txBody>
          <a:bodyPr/>
          <a:lstStyle/>
          <a:p>
            <a:r>
              <a:rPr lang="en-US" dirty="0"/>
              <a:t>Know your batteries</a:t>
            </a:r>
          </a:p>
          <a:p>
            <a:pPr lvl="1"/>
            <a:r>
              <a:rPr lang="en-US" dirty="0"/>
              <a:t>Chemistry</a:t>
            </a:r>
          </a:p>
          <a:p>
            <a:pPr lvl="2"/>
            <a:r>
              <a:rPr lang="en-US" dirty="0"/>
              <a:t>LiFePO4</a:t>
            </a:r>
          </a:p>
          <a:p>
            <a:pPr lvl="2"/>
            <a:r>
              <a:rPr lang="en-US" dirty="0"/>
              <a:t>LIFeMnPO4</a:t>
            </a:r>
          </a:p>
          <a:p>
            <a:pPr lvl="2"/>
            <a:r>
              <a:rPr lang="en-US" dirty="0"/>
              <a:t>Lion Polymer</a:t>
            </a:r>
          </a:p>
          <a:p>
            <a:pPr lvl="2"/>
            <a:r>
              <a:rPr lang="en-US" dirty="0"/>
              <a:t>LION</a:t>
            </a:r>
          </a:p>
          <a:p>
            <a:pPr lvl="3"/>
            <a:r>
              <a:rPr lang="en-US" dirty="0"/>
              <a:t>18650</a:t>
            </a:r>
          </a:p>
          <a:p>
            <a:pPr lvl="3"/>
            <a:r>
              <a:rPr lang="en-US" dirty="0"/>
              <a:t>21700</a:t>
            </a:r>
          </a:p>
          <a:p>
            <a:pPr lvl="1"/>
            <a:r>
              <a:rPr lang="en-US" dirty="0"/>
              <a:t>Critical Information</a:t>
            </a:r>
          </a:p>
          <a:p>
            <a:pPr lvl="2"/>
            <a:r>
              <a:rPr lang="en-US" dirty="0"/>
              <a:t>Charge Profile</a:t>
            </a:r>
          </a:p>
          <a:p>
            <a:pPr lvl="2"/>
            <a:r>
              <a:rPr lang="en-US" dirty="0"/>
              <a:t>Discharge Current</a:t>
            </a:r>
          </a:p>
          <a:p>
            <a:pPr lvl="2"/>
            <a:r>
              <a:rPr lang="en-US" dirty="0"/>
              <a:t>Voltage</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12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683" y="1971040"/>
            <a:ext cx="4701317" cy="2972782"/>
          </a:xfrm>
          <a:prstGeom prst="rect">
            <a:avLst/>
          </a:prstGeom>
        </p:spPr>
      </p:pic>
    </p:spTree>
    <p:extLst>
      <p:ext uri="{BB962C8B-B14F-4D97-AF65-F5344CB8AC3E}">
        <p14:creationId xmlns:p14="http://schemas.microsoft.com/office/powerpoint/2010/main" val="71219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Lithium Safety</a:t>
            </a:r>
          </a:p>
        </p:txBody>
      </p:sp>
      <p:sp>
        <p:nvSpPr>
          <p:cNvPr id="3" name="Content Placeholder 2"/>
          <p:cNvSpPr>
            <a:spLocks noGrp="1"/>
          </p:cNvSpPr>
          <p:nvPr>
            <p:ph idx="1"/>
          </p:nvPr>
        </p:nvSpPr>
        <p:spPr/>
        <p:txBody>
          <a:bodyPr>
            <a:normAutofit lnSpcReduction="10000"/>
          </a:bodyPr>
          <a:lstStyle/>
          <a:p>
            <a:r>
              <a:rPr lang="en-US" dirty="0"/>
              <a:t>Applicable Rule</a:t>
            </a:r>
          </a:p>
          <a:p>
            <a:pPr lvl="1"/>
            <a:r>
              <a:rPr lang="en-US" dirty="0"/>
              <a:t>10.1.3 - Teams using lithium battery packs must have battery protection monitored at the cell level</a:t>
            </a:r>
          </a:p>
          <a:p>
            <a:pPr lvl="1"/>
            <a:endParaRPr lang="en-US" dirty="0"/>
          </a:p>
          <a:p>
            <a:r>
              <a:rPr lang="en-US" dirty="0"/>
              <a:t>Critical</a:t>
            </a:r>
          </a:p>
          <a:p>
            <a:pPr lvl="1"/>
            <a:r>
              <a:rPr lang="en-US" dirty="0"/>
              <a:t>Over voltage protection</a:t>
            </a:r>
          </a:p>
          <a:p>
            <a:pPr lvl="1"/>
            <a:endParaRPr lang="en-US" dirty="0"/>
          </a:p>
          <a:p>
            <a:r>
              <a:rPr lang="en-US" dirty="0"/>
              <a:t>Desired</a:t>
            </a:r>
          </a:p>
          <a:p>
            <a:pPr lvl="1"/>
            <a:r>
              <a:rPr lang="en-US" dirty="0"/>
              <a:t>Over voltage</a:t>
            </a:r>
          </a:p>
          <a:p>
            <a:pPr lvl="1"/>
            <a:r>
              <a:rPr lang="en-US" dirty="0"/>
              <a:t>Temperature</a:t>
            </a:r>
          </a:p>
          <a:p>
            <a:pPr lvl="1"/>
            <a:r>
              <a:rPr lang="en-US" dirty="0"/>
              <a:t>Over Current</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13</a:t>
            </a:fld>
            <a:endParaRPr lang="en-US"/>
          </a:p>
        </p:txBody>
      </p:sp>
    </p:spTree>
    <p:extLst>
      <p:ext uri="{BB962C8B-B14F-4D97-AF65-F5344CB8AC3E}">
        <p14:creationId xmlns:p14="http://schemas.microsoft.com/office/powerpoint/2010/main" val="135183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401B58-397A-4313-A60B-D93CE975E6C0}"/>
              </a:ext>
            </a:extLst>
          </p:cNvPr>
          <p:cNvSpPr>
            <a:spLocks noGrp="1"/>
          </p:cNvSpPr>
          <p:nvPr>
            <p:ph type="title"/>
          </p:nvPr>
        </p:nvSpPr>
        <p:spPr/>
        <p:txBody>
          <a:bodyPr>
            <a:normAutofit fontScale="90000"/>
          </a:bodyPr>
          <a:lstStyle/>
          <a:p>
            <a:r>
              <a:rPr lang="en-US" dirty="0"/>
              <a:t>Why Should you Care?</a:t>
            </a:r>
          </a:p>
        </p:txBody>
      </p:sp>
      <p:sp>
        <p:nvSpPr>
          <p:cNvPr id="6" name="Content Placeholder 5">
            <a:extLst>
              <a:ext uri="{FF2B5EF4-FFF2-40B4-BE49-F238E27FC236}">
                <a16:creationId xmlns:a16="http://schemas.microsoft.com/office/drawing/2014/main" id="{70409441-8EE9-4935-9BCB-207245FBA980}"/>
              </a:ext>
            </a:extLst>
          </p:cNvPr>
          <p:cNvSpPr>
            <a:spLocks noGrp="1"/>
          </p:cNvSpPr>
          <p:nvPr>
            <p:ph idx="1"/>
          </p:nvPr>
        </p:nvSpPr>
        <p:spPr>
          <a:xfrm>
            <a:off x="3028950" y="1079979"/>
            <a:ext cx="2559050" cy="52387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a:t>Nuna</a:t>
            </a:r>
            <a:r>
              <a:rPr lang="en-US" dirty="0"/>
              <a:t> Solar Car</a:t>
            </a:r>
          </a:p>
        </p:txBody>
      </p:sp>
      <p:sp>
        <p:nvSpPr>
          <p:cNvPr id="7" name="Footer Placeholder 6"/>
          <p:cNvSpPr>
            <a:spLocks noGrp="1"/>
          </p:cNvSpPr>
          <p:nvPr>
            <p:ph type="ftr" sz="quarter" idx="11"/>
          </p:nvPr>
        </p:nvSpPr>
        <p:spPr/>
        <p:txBody>
          <a:bodyPr/>
          <a:lstStyle/>
          <a:p>
            <a:r>
              <a:rPr lang="en-US"/>
              <a:t>©Solar Car Challenge Foundation</a:t>
            </a:r>
            <a:endParaRPr lang="en-US" dirty="0"/>
          </a:p>
        </p:txBody>
      </p:sp>
      <p:sp>
        <p:nvSpPr>
          <p:cNvPr id="8" name="Slide Number Placeholder 7"/>
          <p:cNvSpPr>
            <a:spLocks noGrp="1"/>
          </p:cNvSpPr>
          <p:nvPr>
            <p:ph type="sldNum" sz="quarter" idx="12"/>
          </p:nvPr>
        </p:nvSpPr>
        <p:spPr/>
        <p:txBody>
          <a:bodyPr/>
          <a:lstStyle/>
          <a:p>
            <a:fld id="{ED5DA324-180E-4A30-8C09-C3F0C3B68A80}" type="slidenum">
              <a:rPr lang="en-US" smtClean="0"/>
              <a:t>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9" y="1741861"/>
            <a:ext cx="5487739" cy="3657600"/>
          </a:xfrm>
          <a:prstGeom prst="rect">
            <a:avLst/>
          </a:prstGeom>
        </p:spPr>
      </p:pic>
      <p:pic>
        <p:nvPicPr>
          <p:cNvPr id="3" name="Picture 2"/>
          <p:cNvPicPr>
            <a:picLocks/>
          </p:cNvPicPr>
          <p:nvPr/>
        </p:nvPicPr>
        <p:blipFill>
          <a:blip r:embed="rId4">
            <a:extLst>
              <a:ext uri="{28A0092B-C50C-407E-A947-70E740481C1C}">
                <a14:useLocalDpi xmlns:a14="http://schemas.microsoft.com/office/drawing/2010/main" val="0"/>
              </a:ext>
            </a:extLst>
          </a:blip>
          <a:stretch>
            <a:fillRect/>
          </a:stretch>
        </p:blipFill>
        <p:spPr>
          <a:xfrm>
            <a:off x="1565275" y="2131165"/>
            <a:ext cx="5486400" cy="3657600"/>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2519944" y="2520469"/>
            <a:ext cx="5486400" cy="3657600"/>
          </a:xfrm>
          <a:prstGeom prst="rect">
            <a:avLst/>
          </a:prstGeom>
        </p:spPr>
      </p:pic>
      <p:pic>
        <p:nvPicPr>
          <p:cNvPr id="9" name="Content Placeholder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808" y="2822575"/>
            <a:ext cx="5482483" cy="3657600"/>
          </a:xfrm>
          <a:prstGeom prst="rect">
            <a:avLst/>
          </a:prstGeom>
        </p:spPr>
      </p:pic>
    </p:spTree>
    <p:extLst>
      <p:ext uri="{BB962C8B-B14F-4D97-AF65-F5344CB8AC3E}">
        <p14:creationId xmlns:p14="http://schemas.microsoft.com/office/powerpoint/2010/main" val="3597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
                                        </p:tgtEl>
                                        <p:attrNameLst>
                                          <p:attrName>style.opacity</p:attrName>
                                        </p:attrNameLst>
                                      </p:cBhvr>
                                      <p:to>
                                        <p:strVal val="0.5"/>
                                      </p:to>
                                    </p:set>
                                    <p:animEffect filter="image" prLst="opacity: 0.5">
                                      <p:cBhvr rctx="IE">
                                        <p:cTn id="14" dur="indefinite"/>
                                        <p:tgtEl>
                                          <p:spTgt spid="3"/>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401B58-397A-4313-A60B-D93CE975E6C0}"/>
              </a:ext>
            </a:extLst>
          </p:cNvPr>
          <p:cNvSpPr>
            <a:spLocks noGrp="1"/>
          </p:cNvSpPr>
          <p:nvPr>
            <p:ph type="title"/>
          </p:nvPr>
        </p:nvSpPr>
        <p:spPr/>
        <p:txBody>
          <a:bodyPr>
            <a:normAutofit fontScale="90000"/>
          </a:bodyPr>
          <a:lstStyle/>
          <a:p>
            <a:r>
              <a:rPr lang="en-US" dirty="0"/>
              <a:t>Why Should you Care?</a:t>
            </a:r>
          </a:p>
        </p:txBody>
      </p:sp>
      <p:sp>
        <p:nvSpPr>
          <p:cNvPr id="7" name="Footer Placeholder 6"/>
          <p:cNvSpPr>
            <a:spLocks noGrp="1"/>
          </p:cNvSpPr>
          <p:nvPr>
            <p:ph type="ftr" sz="quarter" idx="11"/>
          </p:nvPr>
        </p:nvSpPr>
        <p:spPr/>
        <p:txBody>
          <a:bodyPr/>
          <a:lstStyle/>
          <a:p>
            <a:r>
              <a:rPr lang="en-US"/>
              <a:t>©Solar Car Challenge Foundation</a:t>
            </a:r>
            <a:endParaRPr lang="en-US" dirty="0"/>
          </a:p>
        </p:txBody>
      </p:sp>
      <p:sp>
        <p:nvSpPr>
          <p:cNvPr id="8" name="Slide Number Placeholder 7"/>
          <p:cNvSpPr>
            <a:spLocks noGrp="1"/>
          </p:cNvSpPr>
          <p:nvPr>
            <p:ph type="sldNum" sz="quarter" idx="12"/>
          </p:nvPr>
        </p:nvSpPr>
        <p:spPr/>
        <p:txBody>
          <a:bodyPr/>
          <a:lstStyle/>
          <a:p>
            <a:fld id="{ED5DA324-180E-4A30-8C09-C3F0C3B68A80}" type="slidenum">
              <a:rPr lang="en-US" smtClean="0"/>
              <a:t>3</a:t>
            </a:fld>
            <a:endParaRPr lang="en-US"/>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6155" y="1825625"/>
            <a:ext cx="5771691" cy="4351338"/>
          </a:xfrm>
        </p:spPr>
      </p:pic>
    </p:spTree>
    <p:extLst>
      <p:ext uri="{BB962C8B-B14F-4D97-AF65-F5344CB8AC3E}">
        <p14:creationId xmlns:p14="http://schemas.microsoft.com/office/powerpoint/2010/main" val="66247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401B58-397A-4313-A60B-D93CE975E6C0}"/>
              </a:ext>
            </a:extLst>
          </p:cNvPr>
          <p:cNvSpPr>
            <a:spLocks noGrp="1"/>
          </p:cNvSpPr>
          <p:nvPr>
            <p:ph type="title"/>
          </p:nvPr>
        </p:nvSpPr>
        <p:spPr>
          <a:xfrm>
            <a:off x="789027" y="263527"/>
            <a:ext cx="7565946" cy="1081934"/>
          </a:xfrm>
        </p:spPr>
        <p:txBody>
          <a:bodyPr>
            <a:normAutofit fontScale="90000"/>
          </a:bodyPr>
          <a:lstStyle/>
          <a:p>
            <a:r>
              <a:rPr lang="en-US" dirty="0"/>
              <a:t>Why Should you Care?</a:t>
            </a:r>
          </a:p>
        </p:txBody>
      </p:sp>
      <p:sp>
        <p:nvSpPr>
          <p:cNvPr id="6" name="Content Placeholder 5">
            <a:extLst>
              <a:ext uri="{FF2B5EF4-FFF2-40B4-BE49-F238E27FC236}">
                <a16:creationId xmlns:a16="http://schemas.microsoft.com/office/drawing/2014/main" id="{70409441-8EE9-4935-9BCB-207245FBA980}"/>
              </a:ext>
            </a:extLst>
          </p:cNvPr>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2018 Palmdale Fire</a:t>
            </a:r>
          </a:p>
          <a:p>
            <a:pPr marL="0" marR="0" lvl="0" indent="0" defTabSz="914400" eaLnBrk="1" fontAlgn="auto" latinLnBrk="0" hangingPunct="1">
              <a:lnSpc>
                <a:spcPct val="100000"/>
              </a:lnSpc>
              <a:spcBef>
                <a:spcPts val="0"/>
              </a:spcBef>
              <a:spcAft>
                <a:spcPts val="0"/>
              </a:spcAft>
              <a:buClrTx/>
              <a:buSzTx/>
              <a:buFontTx/>
              <a:buNone/>
              <a:tabLst/>
              <a:defRPr/>
            </a:pPr>
            <a:r>
              <a:rPr lang="en-US" dirty="0"/>
              <a:t>2018 All Saints Melted Battery Terminal</a:t>
            </a:r>
          </a:p>
          <a:p>
            <a:pPr marL="0" marR="0" lvl="0" indent="0" defTabSz="914400" eaLnBrk="1" fontAlgn="auto" latinLnBrk="0" hangingPunct="1">
              <a:lnSpc>
                <a:spcPct val="100000"/>
              </a:lnSpc>
              <a:spcBef>
                <a:spcPts val="0"/>
              </a:spcBef>
              <a:spcAft>
                <a:spcPts val="0"/>
              </a:spcAft>
              <a:buClrTx/>
              <a:buSzTx/>
              <a:buFontTx/>
              <a:buNone/>
              <a:tabLst/>
              <a:defRPr/>
            </a:pPr>
            <a:r>
              <a:rPr lang="en-US" dirty="0"/>
              <a:t>2019 Rocketeers Fire</a:t>
            </a:r>
          </a:p>
          <a:p>
            <a:pPr marL="0" marR="0" lvl="0" indent="0" defTabSz="914400" eaLnBrk="1" fontAlgn="auto" latinLnBrk="0" hangingPunct="1">
              <a:lnSpc>
                <a:spcPct val="100000"/>
              </a:lnSpc>
              <a:spcBef>
                <a:spcPts val="0"/>
              </a:spcBef>
              <a:spcAft>
                <a:spcPts val="0"/>
              </a:spcAft>
              <a:buClrTx/>
              <a:buSzTx/>
              <a:buFontTx/>
              <a:buNone/>
              <a:tabLst/>
              <a:defRPr/>
            </a:pPr>
            <a:r>
              <a:rPr lang="en-US" dirty="0"/>
              <a:t>2019 Energy Odyssey loose main power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7" name="Footer Placeholder 6"/>
          <p:cNvSpPr>
            <a:spLocks noGrp="1"/>
          </p:cNvSpPr>
          <p:nvPr>
            <p:ph type="ftr" sz="quarter" idx="11"/>
          </p:nvPr>
        </p:nvSpPr>
        <p:spPr/>
        <p:txBody>
          <a:bodyPr/>
          <a:lstStyle/>
          <a:p>
            <a:r>
              <a:rPr lang="en-US"/>
              <a:t>©Solar Car Challenge Foundation</a:t>
            </a:r>
            <a:endParaRPr lang="en-US" dirty="0"/>
          </a:p>
        </p:txBody>
      </p:sp>
      <p:sp>
        <p:nvSpPr>
          <p:cNvPr id="8" name="Slide Number Placeholder 7"/>
          <p:cNvSpPr>
            <a:spLocks noGrp="1"/>
          </p:cNvSpPr>
          <p:nvPr>
            <p:ph type="sldNum" sz="quarter" idx="12"/>
          </p:nvPr>
        </p:nvSpPr>
        <p:spPr/>
        <p:txBody>
          <a:bodyPr/>
          <a:lstStyle/>
          <a:p>
            <a:fld id="{ED5DA324-180E-4A30-8C09-C3F0C3B68A80}" type="slidenum">
              <a:rPr lang="en-US" smtClean="0"/>
              <a:t>4</a:t>
            </a:fld>
            <a:endParaRPr lang="en-US"/>
          </a:p>
        </p:txBody>
      </p:sp>
    </p:spTree>
    <p:extLst>
      <p:ext uri="{BB962C8B-B14F-4D97-AF65-F5344CB8AC3E}">
        <p14:creationId xmlns:p14="http://schemas.microsoft.com/office/powerpoint/2010/main" val="3915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5</a:t>
            </a:fld>
            <a:endParaRPr lang="en-US"/>
          </a:p>
        </p:txBody>
      </p:sp>
      <p:sp>
        <p:nvSpPr>
          <p:cNvPr id="6" name="TextBox 5"/>
          <p:cNvSpPr txBox="1"/>
          <p:nvPr/>
        </p:nvSpPr>
        <p:spPr>
          <a:xfrm>
            <a:off x="666750" y="419099"/>
            <a:ext cx="7632700" cy="5401479"/>
          </a:xfrm>
          <a:prstGeom prst="rect">
            <a:avLst/>
          </a:prstGeom>
          <a:noFill/>
        </p:spPr>
        <p:txBody>
          <a:bodyPr wrap="square" rtlCol="0">
            <a:spAutoFit/>
          </a:bodyPr>
          <a:lstStyle/>
          <a:p>
            <a:pPr algn="ctr"/>
            <a:r>
              <a:rPr lang="en-US" sz="11500" dirty="0"/>
              <a:t>Do </a:t>
            </a:r>
          </a:p>
          <a:p>
            <a:pPr algn="ctr"/>
            <a:r>
              <a:rPr lang="en-US" sz="11500" dirty="0"/>
              <a:t>Not </a:t>
            </a:r>
          </a:p>
          <a:p>
            <a:pPr algn="ctr"/>
            <a:r>
              <a:rPr lang="en-US" sz="11500" dirty="0"/>
              <a:t>Panic</a:t>
            </a:r>
          </a:p>
        </p:txBody>
      </p:sp>
      <p:sp>
        <p:nvSpPr>
          <p:cNvPr id="7" name="TextBox 6"/>
          <p:cNvSpPr txBox="1"/>
          <p:nvPr/>
        </p:nvSpPr>
        <p:spPr>
          <a:xfrm>
            <a:off x="2578100" y="2188815"/>
            <a:ext cx="3810000" cy="1862048"/>
          </a:xfrm>
          <a:prstGeom prst="rect">
            <a:avLst/>
          </a:prstGeom>
          <a:noFill/>
        </p:spPr>
        <p:txBody>
          <a:bodyPr wrap="square" rtlCol="0">
            <a:spAutoFit/>
          </a:bodyPr>
          <a:lstStyle/>
          <a:p>
            <a:r>
              <a:rPr lang="en-US" sz="11500" dirty="0"/>
              <a:t>Wait!</a:t>
            </a:r>
          </a:p>
        </p:txBody>
      </p:sp>
      <p:sp>
        <p:nvSpPr>
          <p:cNvPr id="9" name="TextBox 8"/>
          <p:cNvSpPr txBox="1"/>
          <p:nvPr/>
        </p:nvSpPr>
        <p:spPr>
          <a:xfrm>
            <a:off x="755650" y="1303956"/>
            <a:ext cx="7632700" cy="3631763"/>
          </a:xfrm>
          <a:prstGeom prst="rect">
            <a:avLst/>
          </a:prstGeom>
          <a:noFill/>
        </p:spPr>
        <p:txBody>
          <a:bodyPr wrap="square" rtlCol="0">
            <a:spAutoFit/>
          </a:bodyPr>
          <a:lstStyle/>
          <a:p>
            <a:pPr algn="ctr"/>
            <a:r>
              <a:rPr lang="en-US" sz="11500" dirty="0"/>
              <a:t>Keep</a:t>
            </a:r>
          </a:p>
          <a:p>
            <a:pPr algn="ctr"/>
            <a:r>
              <a:rPr lang="en-US" sz="11500" dirty="0"/>
              <a:t>Calm</a:t>
            </a:r>
          </a:p>
        </p:txBody>
      </p:sp>
      <p:sp>
        <p:nvSpPr>
          <p:cNvPr id="10" name="TextBox 9"/>
          <p:cNvSpPr txBox="1"/>
          <p:nvPr/>
        </p:nvSpPr>
        <p:spPr>
          <a:xfrm>
            <a:off x="755650" y="1303956"/>
            <a:ext cx="7632700" cy="3631763"/>
          </a:xfrm>
          <a:prstGeom prst="rect">
            <a:avLst/>
          </a:prstGeom>
          <a:noFill/>
        </p:spPr>
        <p:txBody>
          <a:bodyPr wrap="square" rtlCol="0">
            <a:spAutoFit/>
          </a:bodyPr>
          <a:lstStyle/>
          <a:p>
            <a:pPr algn="ctr"/>
            <a:r>
              <a:rPr lang="en-US" sz="11500" dirty="0"/>
              <a:t>Solar</a:t>
            </a:r>
          </a:p>
          <a:p>
            <a:pPr algn="ctr"/>
            <a:r>
              <a:rPr lang="en-US" sz="11500" dirty="0"/>
              <a:t>On</a:t>
            </a:r>
          </a:p>
        </p:txBody>
      </p:sp>
    </p:spTree>
    <p:extLst>
      <p:ext uri="{BB962C8B-B14F-4D97-AF65-F5344CB8AC3E}">
        <p14:creationId xmlns:p14="http://schemas.microsoft.com/office/powerpoint/2010/main" val="53936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269817" cy="1081934"/>
          </a:xfrm>
        </p:spPr>
        <p:txBody>
          <a:bodyPr>
            <a:noAutofit/>
          </a:bodyPr>
          <a:lstStyle/>
          <a:p>
            <a:r>
              <a:rPr lang="en-US" sz="4000"/>
              <a:t>Electrical Connections</a:t>
            </a:r>
            <a:endParaRPr lang="en-US" sz="4000" dirty="0"/>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6</a:t>
            </a:fld>
            <a:endParaRPr lang="en-US"/>
          </a:p>
        </p:txBody>
      </p:sp>
      <p:pic>
        <p:nvPicPr>
          <p:cNvPr id="8" name="My Movie.mp4">
            <a:hlinkClick r:id="" action="ppaction://media"/>
            <a:extLst>
              <a:ext uri="{FF2B5EF4-FFF2-40B4-BE49-F238E27FC236}">
                <a16:creationId xmlns:a16="http://schemas.microsoft.com/office/drawing/2014/main" id="{2E00DF5D-2B2D-EC48-AAA8-A3A7AA2189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3263" y="1825625"/>
            <a:ext cx="7735887" cy="4351338"/>
          </a:xfrm>
        </p:spPr>
      </p:pic>
    </p:spTree>
    <p:extLst>
      <p:ext uri="{BB962C8B-B14F-4D97-AF65-F5344CB8AC3E}">
        <p14:creationId xmlns:p14="http://schemas.microsoft.com/office/powerpoint/2010/main" val="63441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7</a:t>
            </a:fld>
            <a:endParaRPr lang="en-US"/>
          </a:p>
        </p:txBody>
      </p:sp>
      <p:sp>
        <p:nvSpPr>
          <p:cNvPr id="6" name="Content Placeholder 5"/>
          <p:cNvSpPr>
            <a:spLocks noGrp="1"/>
          </p:cNvSpPr>
          <p:nvPr>
            <p:ph idx="1"/>
          </p:nvPr>
        </p:nvSpPr>
        <p:spPr/>
        <p:txBody>
          <a:bodyPr/>
          <a:lstStyle/>
          <a:p>
            <a:r>
              <a:rPr lang="en-US" dirty="0"/>
              <a:t>Battery Data Sheets</a:t>
            </a:r>
          </a:p>
        </p:txBody>
      </p:sp>
      <p:pic>
        <p:nvPicPr>
          <p:cNvPr id="7" name="Picture 6"/>
          <p:cNvPicPr>
            <a:picLocks noChangeAspect="1"/>
          </p:cNvPicPr>
          <p:nvPr/>
        </p:nvPicPr>
        <p:blipFill>
          <a:blip r:embed="rId2"/>
          <a:stretch>
            <a:fillRect/>
          </a:stretch>
        </p:blipFill>
        <p:spPr>
          <a:xfrm>
            <a:off x="628650" y="2460096"/>
            <a:ext cx="4521716" cy="3716867"/>
          </a:xfrm>
          <a:prstGeom prst="rect">
            <a:avLst/>
          </a:prstGeom>
        </p:spPr>
      </p:pic>
      <p:sp>
        <p:nvSpPr>
          <p:cNvPr id="8" name="Rectangle 7"/>
          <p:cNvSpPr/>
          <p:nvPr/>
        </p:nvSpPr>
        <p:spPr>
          <a:xfrm>
            <a:off x="4106333" y="4724400"/>
            <a:ext cx="905934" cy="37253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8911829">
            <a:off x="4971241" y="4515499"/>
            <a:ext cx="797771" cy="383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3934407" y="2599267"/>
            <a:ext cx="4245179" cy="1513091"/>
          </a:xfrm>
          <a:prstGeom prst="rect">
            <a:avLst/>
          </a:prstGeom>
        </p:spPr>
      </p:pic>
    </p:spTree>
    <p:extLst>
      <p:ext uri="{BB962C8B-B14F-4D97-AF65-F5344CB8AC3E}">
        <p14:creationId xmlns:p14="http://schemas.microsoft.com/office/powerpoint/2010/main" val="3115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idx="1"/>
          </p:nvPr>
        </p:nvSpPr>
        <p:spPr/>
        <p:txBody>
          <a:bodyPr/>
          <a:lstStyle/>
          <a:p>
            <a:r>
              <a:rPr lang="en-US" dirty="0"/>
              <a:t>Locking Hardware</a:t>
            </a:r>
          </a:p>
          <a:p>
            <a:pPr lvl="1"/>
            <a:r>
              <a:rPr lang="en-US" dirty="0"/>
              <a:t>Lock nuts</a:t>
            </a:r>
          </a:p>
          <a:p>
            <a:pPr lvl="1"/>
            <a:r>
              <a:rPr lang="en-US" dirty="0"/>
              <a:t>Lock Washers</a:t>
            </a:r>
          </a:p>
          <a:p>
            <a:pPr lvl="1"/>
            <a:r>
              <a:rPr lang="en-US" dirty="0"/>
              <a:t>Bellville Washers</a:t>
            </a:r>
          </a:p>
          <a:p>
            <a:pPr lvl="1"/>
            <a:r>
              <a:rPr lang="en-US" dirty="0"/>
              <a:t>Nord Lock</a:t>
            </a:r>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592" y="3950230"/>
            <a:ext cx="2226733" cy="22267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33" y="3950230"/>
            <a:ext cx="2984500" cy="2133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267" y="2074333"/>
            <a:ext cx="3556000" cy="2286000"/>
          </a:xfrm>
          <a:prstGeom prst="rect">
            <a:avLst/>
          </a:prstGeom>
        </p:spPr>
      </p:pic>
    </p:spTree>
    <p:extLst>
      <p:ext uri="{BB962C8B-B14F-4D97-AF65-F5344CB8AC3E}">
        <p14:creationId xmlns:p14="http://schemas.microsoft.com/office/powerpoint/2010/main" val="992300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idx="1"/>
          </p:nvPr>
        </p:nvSpPr>
        <p:spPr/>
        <p:txBody>
          <a:bodyPr>
            <a:normAutofit lnSpcReduction="10000"/>
          </a:bodyPr>
          <a:lstStyle/>
          <a:p>
            <a:r>
              <a:rPr lang="en-US" dirty="0"/>
              <a:t>Check torque</a:t>
            </a:r>
          </a:p>
          <a:p>
            <a:r>
              <a:rPr lang="en-US" dirty="0"/>
              <a:t>Recheck torque</a:t>
            </a:r>
          </a:p>
          <a:p>
            <a:pPr lvl="1"/>
            <a:r>
              <a:rPr lang="en-US" dirty="0"/>
              <a:t>Preventive maintenance</a:t>
            </a:r>
          </a:p>
          <a:p>
            <a:pPr lvl="1"/>
            <a:r>
              <a:rPr lang="en-US" dirty="0"/>
              <a:t>Establish a schedule</a:t>
            </a:r>
          </a:p>
          <a:p>
            <a:pPr lvl="2"/>
            <a:r>
              <a:rPr lang="en-US" dirty="0"/>
              <a:t>Event based</a:t>
            </a:r>
          </a:p>
          <a:p>
            <a:pPr lvl="2"/>
            <a:r>
              <a:rPr lang="en-US" dirty="0"/>
              <a:t>Time</a:t>
            </a:r>
          </a:p>
          <a:p>
            <a:pPr lvl="2"/>
            <a:r>
              <a:rPr lang="en-US" dirty="0"/>
              <a:t>Mileage</a:t>
            </a:r>
          </a:p>
          <a:p>
            <a:pPr lvl="1"/>
            <a:r>
              <a:rPr lang="en-US" dirty="0"/>
              <a:t>Record keeping!!!!</a:t>
            </a:r>
          </a:p>
          <a:p>
            <a:r>
              <a:rPr lang="en-US" dirty="0"/>
              <a:t>Indicators</a:t>
            </a:r>
          </a:p>
          <a:p>
            <a:pPr lvl="1"/>
            <a:r>
              <a:rPr lang="en-US" dirty="0"/>
              <a:t>Commercial</a:t>
            </a:r>
          </a:p>
          <a:p>
            <a:pPr lvl="1"/>
            <a:r>
              <a:rPr lang="en-US" dirty="0"/>
              <a:t>Nail Polish</a:t>
            </a:r>
          </a:p>
          <a:p>
            <a:pPr lvl="1"/>
            <a:endParaRPr lang="en-US" dirty="0"/>
          </a:p>
        </p:txBody>
      </p:sp>
      <p:sp>
        <p:nvSpPr>
          <p:cNvPr id="4" name="Footer Placeholder 3"/>
          <p:cNvSpPr>
            <a:spLocks noGrp="1"/>
          </p:cNvSpPr>
          <p:nvPr>
            <p:ph type="ftr" sz="quarter" idx="11"/>
          </p:nvPr>
        </p:nvSpPr>
        <p:spPr/>
        <p:txBody>
          <a:bodyPr/>
          <a:lstStyle/>
          <a:p>
            <a:r>
              <a:rPr lang="en-US"/>
              <a:t>©Solar Car Challenge Foundation</a:t>
            </a:r>
            <a:endParaRPr lang="en-US" dirty="0"/>
          </a:p>
        </p:txBody>
      </p:sp>
      <p:sp>
        <p:nvSpPr>
          <p:cNvPr id="5" name="Slide Number Placeholder 4"/>
          <p:cNvSpPr>
            <a:spLocks noGrp="1"/>
          </p:cNvSpPr>
          <p:nvPr>
            <p:ph type="sldNum" sz="quarter" idx="12"/>
          </p:nvPr>
        </p:nvSpPr>
        <p:spPr/>
        <p:txBody>
          <a:bodyPr/>
          <a:lstStyle/>
          <a:p>
            <a:fld id="{ED5DA324-180E-4A30-8C09-C3F0C3B68A80}" type="slidenum">
              <a:rPr lang="en-US" smtClean="0"/>
              <a:t>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683" y="1841634"/>
            <a:ext cx="2298700" cy="3530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399" y="2220198"/>
            <a:ext cx="2751967" cy="3562192"/>
          </a:xfrm>
          <a:prstGeom prst="rect">
            <a:avLst/>
          </a:prstGeom>
        </p:spPr>
      </p:pic>
    </p:spTree>
    <p:extLst>
      <p:ext uri="{BB962C8B-B14F-4D97-AF65-F5344CB8AC3E}">
        <p14:creationId xmlns:p14="http://schemas.microsoft.com/office/powerpoint/2010/main" val="11195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636</TotalTime>
  <Words>938</Words>
  <Application>Microsoft Macintosh PowerPoint</Application>
  <PresentationFormat>On-screen Show (4:3)</PresentationFormat>
  <Paragraphs>138</Paragraphs>
  <Slides>13</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Perpetua Titling MT</vt:lpstr>
      <vt:lpstr>Office Theme</vt:lpstr>
      <vt:lpstr>Electrical Safety and You</vt:lpstr>
      <vt:lpstr>Why Should you Care?</vt:lpstr>
      <vt:lpstr>Why Should you Care?</vt:lpstr>
      <vt:lpstr>Why Should you Care?</vt:lpstr>
      <vt:lpstr>PowerPoint Presentation</vt:lpstr>
      <vt:lpstr>Electrical Connections</vt:lpstr>
      <vt:lpstr>Best Practice</vt:lpstr>
      <vt:lpstr>Best Practices</vt:lpstr>
      <vt:lpstr>Best practices</vt:lpstr>
      <vt:lpstr>General Safety</vt:lpstr>
      <vt:lpstr>Best Practices</vt:lpstr>
      <vt:lpstr>Lithium Safety</vt:lpstr>
      <vt:lpstr>Lithium Safety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jarrett dunn</dc:creator>
  <cp:lastModifiedBy>Microsoft Office User</cp:lastModifiedBy>
  <cp:revision>40</cp:revision>
  <dcterms:created xsi:type="dcterms:W3CDTF">2019-11-09T03:22:16Z</dcterms:created>
  <dcterms:modified xsi:type="dcterms:W3CDTF">2020-01-16T14:01:12Z</dcterms:modified>
</cp:coreProperties>
</file>