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58" r:id="rId8"/>
    <p:sldId id="257" r:id="rId9"/>
    <p:sldId id="259" r:id="rId10"/>
    <p:sldId id="260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>
        <p:scale>
          <a:sx n="81" d="100"/>
          <a:sy n="81" d="100"/>
        </p:scale>
        <p:origin x="-20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643592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4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37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00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56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5859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997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54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8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97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5592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5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611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603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6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0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8F5E40A-5D4C-4FB7-B059-EC7EA19A59B7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64D35CB-8086-4E73-B9C8-4A52300B95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957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utbackpower.com/" TargetMode="External"/><Relationship Id="rId13" Type="http://schemas.openxmlformats.org/officeDocument/2006/relationships/hyperlink" Target="http://www.speedhut.com/" TargetMode="External"/><Relationship Id="rId3" Type="http://schemas.openxmlformats.org/officeDocument/2006/relationships/hyperlink" Target="http://www.sbmsolar.com/" TargetMode="External"/><Relationship Id="rId7" Type="http://schemas.openxmlformats.org/officeDocument/2006/relationships/hyperlink" Target="https://genasun.com/" TargetMode="External"/><Relationship Id="rId12" Type="http://schemas.openxmlformats.org/officeDocument/2006/relationships/hyperlink" Target="http://www.dcbattery.com/" TargetMode="External"/><Relationship Id="rId2" Type="http://schemas.openxmlformats.org/officeDocument/2006/relationships/hyperlink" Target="http://www.wholesalesolar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erl.com.au/" TargetMode="External"/><Relationship Id="rId11" Type="http://schemas.openxmlformats.org/officeDocument/2006/relationships/hyperlink" Target="http://www.powersonic.com/" TargetMode="External"/><Relationship Id="rId5" Type="http://schemas.openxmlformats.org/officeDocument/2006/relationships/hyperlink" Target="http://www.midnitesolar.com/" TargetMode="External"/><Relationship Id="rId10" Type="http://schemas.openxmlformats.org/officeDocument/2006/relationships/hyperlink" Target="http://www.batteryspace.com/" TargetMode="External"/><Relationship Id="rId4" Type="http://schemas.openxmlformats.org/officeDocument/2006/relationships/hyperlink" Target="http://www.civicsolar.com/" TargetMode="External"/><Relationship Id="rId9" Type="http://schemas.openxmlformats.org/officeDocument/2006/relationships/hyperlink" Target="http://www.sunxtender.com/" TargetMode="External"/><Relationship Id="rId14" Type="http://schemas.openxmlformats.org/officeDocument/2006/relationships/hyperlink" Target="http://www.ebay.com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rocketsprocket.net/" TargetMode="External"/><Relationship Id="rId13" Type="http://schemas.openxmlformats.org/officeDocument/2006/relationships/hyperlink" Target="http://www.digikey.com/" TargetMode="External"/><Relationship Id="rId3" Type="http://schemas.openxmlformats.org/officeDocument/2006/relationships/hyperlink" Target="http://www.electricmotorsport.com/" TargetMode="External"/><Relationship Id="rId7" Type="http://schemas.openxmlformats.org/officeDocument/2006/relationships/hyperlink" Target="http://www.pmpsprockets.com/" TargetMode="External"/><Relationship Id="rId12" Type="http://schemas.openxmlformats.org/officeDocument/2006/relationships/hyperlink" Target="http://www.mouser.com/" TargetMode="External"/><Relationship Id="rId2" Type="http://schemas.openxmlformats.org/officeDocument/2006/relationships/hyperlink" Target="http://www.cloudelectric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mitsuba.co.jp/english/products/solarcarandev" TargetMode="External"/><Relationship Id="rId11" Type="http://schemas.openxmlformats.org/officeDocument/2006/relationships/hyperlink" Target="http://www.tecknowledgey.com/" TargetMode="External"/><Relationship Id="rId5" Type="http://schemas.openxmlformats.org/officeDocument/2006/relationships/hyperlink" Target="http://www.thunderstruck-ev.com/" TargetMode="External"/><Relationship Id="rId10" Type="http://schemas.openxmlformats.org/officeDocument/2006/relationships/hyperlink" Target="https://www.supersproxusa.com/special-sprockets/" TargetMode="External"/><Relationship Id="rId4" Type="http://schemas.openxmlformats.org/officeDocument/2006/relationships/hyperlink" Target="http://www.evdrives.com/" TargetMode="External"/><Relationship Id="rId9" Type="http://schemas.openxmlformats.org/officeDocument/2006/relationships/hyperlink" Target="http://www.rebelgears.com/" TargetMode="External"/><Relationship Id="rId14" Type="http://schemas.openxmlformats.org/officeDocument/2006/relationships/hyperlink" Target="http://www.kimballmidwest.com/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imballmidwest.com/" TargetMode="External"/><Relationship Id="rId13" Type="http://schemas.openxmlformats.org/officeDocument/2006/relationships/hyperlink" Target="http://www.jegs.com/" TargetMode="External"/><Relationship Id="rId3" Type="http://schemas.openxmlformats.org/officeDocument/2006/relationships/hyperlink" Target="http://www.mouser.com/" TargetMode="External"/><Relationship Id="rId7" Type="http://schemas.openxmlformats.org/officeDocument/2006/relationships/hyperlink" Target="http://www.mcmaster.com/" TargetMode="External"/><Relationship Id="rId12" Type="http://schemas.openxmlformats.org/officeDocument/2006/relationships/hyperlink" Target="http://www.motivationaltubing.com/" TargetMode="External"/><Relationship Id="rId2" Type="http://schemas.openxmlformats.org/officeDocument/2006/relationships/hyperlink" Target="http://www.electricmotorsport.com/" TargetMode="External"/><Relationship Id="rId16" Type="http://schemas.openxmlformats.org/officeDocument/2006/relationships/hyperlink" Target="http://www.aliexpress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aytekwire.com/" TargetMode="External"/><Relationship Id="rId11" Type="http://schemas.openxmlformats.org/officeDocument/2006/relationships/hyperlink" Target="http://www.summitracing.com/" TargetMode="External"/><Relationship Id="rId5" Type="http://schemas.openxmlformats.org/officeDocument/2006/relationships/hyperlink" Target="http://www.grainer.com/" TargetMode="External"/><Relationship Id="rId15" Type="http://schemas.openxmlformats.org/officeDocument/2006/relationships/hyperlink" Target="http://www.chassisshop.com/" TargetMode="External"/><Relationship Id="rId10" Type="http://schemas.openxmlformats.org/officeDocument/2006/relationships/hyperlink" Target="http://www.evdrives.com/" TargetMode="External"/><Relationship Id="rId4" Type="http://schemas.openxmlformats.org/officeDocument/2006/relationships/hyperlink" Target="http://www.digikey.com/" TargetMode="External"/><Relationship Id="rId9" Type="http://schemas.openxmlformats.org/officeDocument/2006/relationships/hyperlink" Target="http://www.cloudelectric.com/" TargetMode="External"/><Relationship Id="rId14" Type="http://schemas.openxmlformats.org/officeDocument/2006/relationships/hyperlink" Target="http://www.bmikarts.com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hop.adapterkings.com/" TargetMode="External"/><Relationship Id="rId13" Type="http://schemas.openxmlformats.org/officeDocument/2006/relationships/hyperlink" Target="http://www.oreilyautoparts.com/" TargetMode="External"/><Relationship Id="rId18" Type="http://schemas.openxmlformats.org/officeDocument/2006/relationships/hyperlink" Target="http://www.boltdepot.com/" TargetMode="External"/><Relationship Id="rId3" Type="http://schemas.openxmlformats.org/officeDocument/2006/relationships/hyperlink" Target="http://www.chassisshop.com/" TargetMode="External"/><Relationship Id="rId7" Type="http://schemas.openxmlformats.org/officeDocument/2006/relationships/hyperlink" Target="http://www.treatland.tv/" TargetMode="External"/><Relationship Id="rId12" Type="http://schemas.openxmlformats.org/officeDocument/2006/relationships/hyperlink" Target="http://www.wicksaircraft.com/" TargetMode="External"/><Relationship Id="rId17" Type="http://schemas.openxmlformats.org/officeDocument/2006/relationships/hyperlink" Target="http://www.kimballmidwest.com/" TargetMode="External"/><Relationship Id="rId2" Type="http://schemas.openxmlformats.org/officeDocument/2006/relationships/hyperlink" Target="http://www.ebay.com/" TargetMode="External"/><Relationship Id="rId16" Type="http://schemas.openxmlformats.org/officeDocument/2006/relationships/hyperlink" Target="http://www.mcmaster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summitracing.com/" TargetMode="External"/><Relationship Id="rId11" Type="http://schemas.openxmlformats.org/officeDocument/2006/relationships/hyperlink" Target="http://www.garlandsteel.com/" TargetMode="External"/><Relationship Id="rId5" Type="http://schemas.openxmlformats.org/officeDocument/2006/relationships/hyperlink" Target="http://www.aliexpress.com/" TargetMode="External"/><Relationship Id="rId15" Type="http://schemas.openxmlformats.org/officeDocument/2006/relationships/hyperlink" Target="http://www.etrailer.com/" TargetMode="External"/><Relationship Id="rId10" Type="http://schemas.openxmlformats.org/officeDocument/2006/relationships/hyperlink" Target="http://www.qmfsteel.com/" TargetMode="External"/><Relationship Id="rId4" Type="http://schemas.openxmlformats.org/officeDocument/2006/relationships/hyperlink" Target="http://www.ridefox.com/" TargetMode="External"/><Relationship Id="rId9" Type="http://schemas.openxmlformats.org/officeDocument/2006/relationships/hyperlink" Target="http://www.onlinemetals.com/" TargetMode="External"/><Relationship Id="rId14" Type="http://schemas.openxmlformats.org/officeDocument/2006/relationships/hyperlink" Target="http://www.grainger.com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liottfoam.com/" TargetMode="External"/><Relationship Id="rId3" Type="http://schemas.openxmlformats.org/officeDocument/2006/relationships/hyperlink" Target="http://www.westmountainradio.com/rigrunner.php" TargetMode="External"/><Relationship Id="rId7" Type="http://schemas.openxmlformats.org/officeDocument/2006/relationships/hyperlink" Target="http://www.bigshrink.com/" TargetMode="External"/><Relationship Id="rId2" Type="http://schemas.openxmlformats.org/officeDocument/2006/relationships/hyperlink" Target="http://store.qkits.com/low-battery-alarm-kit-for-12v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mericover.com/" TargetMode="External"/><Relationship Id="rId11" Type="http://schemas.openxmlformats.org/officeDocument/2006/relationships/hyperlink" Target="http://www.aliexpress.com/" TargetMode="External"/><Relationship Id="rId5" Type="http://schemas.openxmlformats.org/officeDocument/2006/relationships/hyperlink" Target="http://www.expresscomposites.com/" TargetMode="External"/><Relationship Id="rId10" Type="http://schemas.openxmlformats.org/officeDocument/2006/relationships/hyperlink" Target="http://www.chassisshop.com/" TargetMode="External"/><Relationship Id="rId4" Type="http://schemas.openxmlformats.org/officeDocument/2006/relationships/hyperlink" Target="http://www.batterystuff.com/" TargetMode="External"/><Relationship Id="rId9" Type="http://schemas.openxmlformats.org/officeDocument/2006/relationships/hyperlink" Target="http://www.motivationaltubing.com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8" y="294104"/>
            <a:ext cx="11801139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Where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 find materials </a:t>
            </a: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</a:t>
            </a: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Solar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Car 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Project</a:t>
            </a:r>
          </a:p>
          <a:p>
            <a:pPr algn="ctr"/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84213" y="2417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99854" y="5964646"/>
            <a:ext cx="29947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Joel Pitts </a:t>
            </a:r>
          </a:p>
          <a:p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Greenville High School</a:t>
            </a:r>
            <a:endParaRPr lang="en-U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1550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8" y="1009443"/>
            <a:ext cx="11801139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Approved Vendors </a:t>
            </a:r>
          </a:p>
          <a:p>
            <a:pPr algn="ctr"/>
            <a:endParaRPr lang="en-US" sz="5400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Build Relationships with Locally owned businesses</a:t>
            </a:r>
          </a:p>
        </p:txBody>
      </p:sp>
    </p:spTree>
    <p:extLst>
      <p:ext uri="{BB962C8B-B14F-4D97-AF65-F5344CB8AC3E}">
        <p14:creationId xmlns:p14="http://schemas.microsoft.com/office/powerpoint/2010/main" val="5563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7" y="2170027"/>
            <a:ext cx="1180113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Questions?????</a:t>
            </a:r>
          </a:p>
          <a:p>
            <a:pPr algn="ctr"/>
            <a:endParaRPr lang="en-US" sz="5400" b="1" u="sng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28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7" y="212273"/>
            <a:ext cx="11801139" cy="71711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List</a:t>
            </a:r>
          </a:p>
          <a:p>
            <a:r>
              <a:rPr lang="en-US" sz="1400" b="1" dirty="0"/>
              <a:t>SOLAR PANELS</a:t>
            </a:r>
            <a:endParaRPr lang="en-US" sz="1400" dirty="0"/>
          </a:p>
          <a:p>
            <a:r>
              <a:rPr lang="en-US" sz="1400" dirty="0"/>
              <a:t>	</a:t>
            </a:r>
            <a:r>
              <a:rPr lang="en-US" sz="1400" b="1" dirty="0"/>
              <a:t>Wholesale Solar - </a:t>
            </a:r>
            <a:r>
              <a:rPr lang="en-US" sz="1400" b="1" u="sng" dirty="0">
                <a:hlinkClick r:id="rId2"/>
              </a:rPr>
              <a:t>www.wholesalesolar.com</a:t>
            </a:r>
            <a:endParaRPr lang="en-US" sz="1400" b="1" dirty="0"/>
          </a:p>
          <a:p>
            <a:r>
              <a:rPr lang="en-US" sz="1400" b="1" dirty="0"/>
              <a:t>	SBM Solar - </a:t>
            </a:r>
            <a:r>
              <a:rPr lang="en-US" sz="1400" b="1" u="sng" dirty="0">
                <a:hlinkClick r:id="rId3"/>
              </a:rPr>
              <a:t>www.sbmsolar.com</a:t>
            </a:r>
            <a:endParaRPr lang="en-US" sz="1400" b="1" dirty="0"/>
          </a:p>
          <a:p>
            <a:r>
              <a:rPr lang="en-US" sz="1400" b="1" dirty="0"/>
              <a:t>	Civic Solar - </a:t>
            </a:r>
            <a:r>
              <a:rPr lang="en-US" sz="1400" b="1" u="sng" dirty="0">
                <a:hlinkClick r:id="rId4"/>
              </a:rPr>
              <a:t>www.civicsolar.com</a:t>
            </a:r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dirty="0" err="1"/>
              <a:t>SunPower</a:t>
            </a:r>
            <a:r>
              <a:rPr lang="en-US" sz="1400" b="1" dirty="0"/>
              <a:t> C60 (22.5% efficient), or E60 (23.9% efficient) cells and lamination</a:t>
            </a:r>
          </a:p>
          <a:p>
            <a:r>
              <a:rPr lang="en-US" sz="1400" b="1" dirty="0"/>
              <a:t>	Sun Cat Solar – Allen </a:t>
            </a:r>
            <a:r>
              <a:rPr lang="en-US" sz="1400" b="1" dirty="0" err="1"/>
              <a:t>Chuzel</a:t>
            </a:r>
            <a:r>
              <a:rPr lang="en-US" sz="1400" b="1" dirty="0"/>
              <a:t>, HC 1 Box 594, Elgin Arizona 85611  (602</a:t>
            </a:r>
            <a:r>
              <a:rPr lang="en-US" sz="1400" dirty="0"/>
              <a:t>) 710.0477</a:t>
            </a:r>
          </a:p>
          <a:p>
            <a:r>
              <a:rPr lang="en-US" sz="1400" b="1" dirty="0"/>
              <a:t> </a:t>
            </a:r>
            <a:endParaRPr lang="en-US" sz="1400" dirty="0"/>
          </a:p>
          <a:p>
            <a:r>
              <a:rPr lang="en-US" sz="1400" b="1" dirty="0"/>
              <a:t>POWER TRACKERS</a:t>
            </a:r>
            <a:endParaRPr lang="en-US" sz="1400" dirty="0"/>
          </a:p>
          <a:p>
            <a:r>
              <a:rPr lang="en-US" sz="1400" dirty="0"/>
              <a:t>	</a:t>
            </a:r>
            <a:r>
              <a:rPr lang="en-US" sz="1400" b="1" dirty="0"/>
              <a:t>Wholesale Solar - </a:t>
            </a:r>
            <a:r>
              <a:rPr lang="en-US" sz="1400" b="1" u="sng" dirty="0">
                <a:hlinkClick r:id="rId2"/>
              </a:rPr>
              <a:t>www.wholesalesolar.com</a:t>
            </a:r>
            <a:r>
              <a:rPr lang="en-US" sz="1400" b="1" dirty="0"/>
              <a:t>	</a:t>
            </a:r>
          </a:p>
          <a:p>
            <a:r>
              <a:rPr lang="en-US" sz="1400" b="1" dirty="0"/>
              <a:t>	</a:t>
            </a:r>
            <a:r>
              <a:rPr lang="en-US" sz="1400" b="1" dirty="0" err="1"/>
              <a:t>MidNite</a:t>
            </a:r>
            <a:r>
              <a:rPr lang="en-US" sz="1400" b="1" dirty="0"/>
              <a:t> Solar - </a:t>
            </a:r>
            <a:r>
              <a:rPr lang="en-US" sz="1400" b="1" u="sng" dirty="0">
                <a:hlinkClick r:id="rId5"/>
              </a:rPr>
              <a:t>www.midnitesolar.com</a:t>
            </a:r>
            <a:endParaRPr lang="en-US" sz="1400" b="1" dirty="0"/>
          </a:p>
          <a:p>
            <a:r>
              <a:rPr lang="en-US" sz="1400" b="1" dirty="0"/>
              <a:t>	AERL - </a:t>
            </a:r>
            <a:r>
              <a:rPr lang="en-US" sz="1400" b="1" u="sng" dirty="0">
                <a:hlinkClick r:id="rId6"/>
              </a:rPr>
              <a:t>https://www.aerl.com.au/</a:t>
            </a:r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dirty="0" err="1"/>
              <a:t>Genasun</a:t>
            </a:r>
            <a:r>
              <a:rPr lang="en-US" sz="1400" b="1" dirty="0"/>
              <a:t> – </a:t>
            </a:r>
            <a:r>
              <a:rPr lang="en-US" sz="1400" b="1" u="sng" dirty="0">
                <a:hlinkClick r:id="rId7"/>
              </a:rPr>
              <a:t>https://genasun.com</a:t>
            </a:r>
            <a:endParaRPr lang="en-US" sz="1400" b="1" dirty="0"/>
          </a:p>
          <a:p>
            <a:r>
              <a:rPr lang="en-US" sz="1400" b="1" dirty="0"/>
              <a:t>	Outback Power - </a:t>
            </a:r>
            <a:r>
              <a:rPr lang="en-US" sz="1400" b="1" u="sng" dirty="0">
                <a:hlinkClick r:id="rId8"/>
              </a:rPr>
              <a:t>http://www.outbackpower.com</a:t>
            </a:r>
            <a:endParaRPr lang="en-US" sz="1400" b="1" dirty="0"/>
          </a:p>
          <a:p>
            <a:r>
              <a:rPr lang="en-US" sz="1400" b="1" dirty="0"/>
              <a:t> </a:t>
            </a:r>
          </a:p>
          <a:p>
            <a:r>
              <a:rPr lang="en-US" sz="1400" dirty="0"/>
              <a:t> </a:t>
            </a:r>
          </a:p>
          <a:p>
            <a:r>
              <a:rPr lang="en-US" sz="1400" b="1" dirty="0"/>
              <a:t>BATTERIES</a:t>
            </a:r>
            <a:endParaRPr lang="en-US" sz="1400" dirty="0"/>
          </a:p>
          <a:p>
            <a:r>
              <a:rPr lang="en-US" sz="1400" dirty="0"/>
              <a:t>	</a:t>
            </a:r>
            <a:r>
              <a:rPr lang="en-US" sz="1400" b="1" dirty="0"/>
              <a:t>Wholesale Solar - </a:t>
            </a:r>
            <a:r>
              <a:rPr lang="en-US" sz="1400" b="1" u="sng" dirty="0">
                <a:hlinkClick r:id="rId2"/>
              </a:rPr>
              <a:t>www.wholesalesolar.com</a:t>
            </a:r>
            <a:endParaRPr lang="en-US" sz="1400" b="1" dirty="0"/>
          </a:p>
          <a:p>
            <a:r>
              <a:rPr lang="en-US" sz="1400" b="1" dirty="0"/>
              <a:t>	Sun </a:t>
            </a:r>
            <a:r>
              <a:rPr lang="en-US" sz="1400" b="1" dirty="0" err="1"/>
              <a:t>Xtender</a:t>
            </a:r>
            <a:r>
              <a:rPr lang="en-US" sz="1400" b="1" dirty="0"/>
              <a:t> - </a:t>
            </a:r>
            <a:r>
              <a:rPr lang="en-US" sz="1400" b="1" u="sng" dirty="0">
                <a:hlinkClick r:id="rId9"/>
              </a:rPr>
              <a:t>www.sunxtender.com</a:t>
            </a:r>
            <a:endParaRPr lang="en-US" sz="1400" b="1" dirty="0"/>
          </a:p>
          <a:p>
            <a:r>
              <a:rPr lang="en-US" sz="1400" b="1" dirty="0"/>
              <a:t>	Battery Space - </a:t>
            </a:r>
            <a:r>
              <a:rPr lang="en-US" sz="1400" b="1" u="sng" dirty="0">
                <a:hlinkClick r:id="rId10"/>
              </a:rPr>
              <a:t>www.batteryspace.com</a:t>
            </a:r>
            <a:r>
              <a:rPr lang="en-US" sz="1400" b="1" dirty="0"/>
              <a:t> [turn-key lithium battery systems]</a:t>
            </a:r>
          </a:p>
          <a:p>
            <a:r>
              <a:rPr lang="en-US" sz="1400" b="1" dirty="0"/>
              <a:t>	</a:t>
            </a:r>
            <a:r>
              <a:rPr lang="en-US" sz="1400" b="1" dirty="0" err="1"/>
              <a:t>PowerSonic</a:t>
            </a:r>
            <a:r>
              <a:rPr lang="en-US" sz="1400" b="1" dirty="0"/>
              <a:t> – </a:t>
            </a:r>
            <a:r>
              <a:rPr lang="en-US" sz="1400" b="1" u="sng" dirty="0">
                <a:hlinkClick r:id="rId11"/>
              </a:rPr>
              <a:t>www.powersonic.com</a:t>
            </a:r>
            <a:r>
              <a:rPr lang="en-US" sz="1400" b="1" dirty="0"/>
              <a:t> </a:t>
            </a:r>
          </a:p>
          <a:p>
            <a:r>
              <a:rPr lang="en-US" sz="1400" b="1" dirty="0"/>
              <a:t>	DC Battery – </a:t>
            </a:r>
            <a:r>
              <a:rPr lang="en-US" sz="1400" b="1" u="sng" dirty="0">
                <a:hlinkClick r:id="rId12"/>
              </a:rPr>
              <a:t>www.dcbattery.com</a:t>
            </a:r>
            <a:r>
              <a:rPr lang="en-US" sz="1400" b="1" dirty="0"/>
              <a:t> </a:t>
            </a:r>
          </a:p>
          <a:p>
            <a:r>
              <a:rPr lang="en-US" sz="1400" dirty="0"/>
              <a:t> </a:t>
            </a:r>
          </a:p>
          <a:p>
            <a:r>
              <a:rPr lang="en-US" sz="1400" b="1" dirty="0"/>
              <a:t> </a:t>
            </a:r>
            <a:endParaRPr lang="en-US" sz="1400" dirty="0"/>
          </a:p>
          <a:p>
            <a:r>
              <a:rPr lang="en-US" sz="1400" b="1" dirty="0"/>
              <a:t>SPEEDOMETERS</a:t>
            </a:r>
            <a:endParaRPr lang="en-US" sz="1400" dirty="0"/>
          </a:p>
          <a:p>
            <a:r>
              <a:rPr lang="en-US" sz="1400" b="1" dirty="0"/>
              <a:t>	GPS Speedometer – </a:t>
            </a:r>
            <a:r>
              <a:rPr lang="en-US" sz="1400" b="1" u="sng" dirty="0">
                <a:hlinkClick r:id="rId13"/>
              </a:rPr>
              <a:t>www.speedhut.com</a:t>
            </a:r>
            <a:endParaRPr lang="en-US" sz="1400" b="1" dirty="0"/>
          </a:p>
          <a:p>
            <a:r>
              <a:rPr lang="en-US" sz="1400" b="1" dirty="0"/>
              <a:t>                                              </a:t>
            </a:r>
            <a:r>
              <a:rPr lang="en-US" sz="1400" b="1" u="sng" dirty="0">
                <a:hlinkClick r:id="rId14"/>
              </a:rPr>
              <a:t>www.ebay.com</a:t>
            </a:r>
            <a:endParaRPr lang="en-US" sz="1400" b="1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84213" y="2417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3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7" y="212273"/>
            <a:ext cx="11801139" cy="68634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List</a:t>
            </a: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MOTORS</a:t>
            </a:r>
          </a:p>
          <a:p>
            <a:r>
              <a:rPr lang="en-US" sz="1400" b="1" dirty="0"/>
              <a:t>	Cloud Electric – </a:t>
            </a:r>
            <a:r>
              <a:rPr lang="en-US" sz="1400" b="1" u="sng" dirty="0">
                <a:hlinkClick r:id="rId2"/>
              </a:rPr>
              <a:t>http://www.cloudelectric.com</a:t>
            </a:r>
            <a:r>
              <a:rPr lang="en-US" sz="1400" b="1" dirty="0"/>
              <a:t>  </a:t>
            </a:r>
          </a:p>
          <a:p>
            <a:r>
              <a:rPr lang="en-US" sz="1400" b="1" dirty="0"/>
              <a:t>	Electric Motorsport - </a:t>
            </a:r>
            <a:r>
              <a:rPr lang="en-US" sz="1400" b="1" u="sng" dirty="0">
                <a:hlinkClick r:id="rId3"/>
              </a:rPr>
              <a:t>http://www.electricmotorsport.com/</a:t>
            </a:r>
            <a:endParaRPr lang="en-US" sz="1400" b="1" dirty="0"/>
          </a:p>
          <a:p>
            <a:r>
              <a:rPr lang="en-US" sz="1400" b="1" dirty="0"/>
              <a:t>	EV Drives – </a:t>
            </a:r>
            <a:r>
              <a:rPr lang="en-US" sz="1400" b="1" u="sng" dirty="0">
                <a:hlinkClick r:id="rId4"/>
              </a:rPr>
              <a:t>http://www.evdrives.com</a:t>
            </a:r>
            <a:endParaRPr lang="en-US" sz="1400" b="1" dirty="0"/>
          </a:p>
          <a:p>
            <a:r>
              <a:rPr lang="en-US" sz="1400" b="1" dirty="0"/>
              <a:t>	Thunderstruck Motors -  </a:t>
            </a:r>
            <a:r>
              <a:rPr lang="en-US" sz="1400" b="1" u="sng" dirty="0">
                <a:hlinkClick r:id="rId5"/>
              </a:rPr>
              <a:t>http://www.thunderstruck-ev.com/</a:t>
            </a:r>
            <a:endParaRPr lang="en-US" sz="1400" b="1" dirty="0"/>
          </a:p>
          <a:p>
            <a:r>
              <a:rPr lang="en-US" sz="1400" b="1" dirty="0"/>
              <a:t>	Mitsuba Motors - </a:t>
            </a:r>
            <a:r>
              <a:rPr lang="en-US" sz="1400" b="1" u="sng" dirty="0">
                <a:hlinkClick r:id="rId6"/>
              </a:rPr>
              <a:t>http://www.mitsuba.co.jp/english/products/solarcarandev</a:t>
            </a:r>
            <a:endParaRPr lang="en-US" sz="1400" b="1" dirty="0"/>
          </a:p>
          <a:p>
            <a:r>
              <a:rPr lang="en-US" sz="1400" b="1" dirty="0"/>
              <a:t> </a:t>
            </a: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MOTOR CONTROLLER</a:t>
            </a:r>
          </a:p>
          <a:p>
            <a:r>
              <a:rPr lang="en-US" sz="1400" b="1" dirty="0"/>
              <a:t>	Cloud Electric – </a:t>
            </a:r>
            <a:r>
              <a:rPr lang="en-US" sz="1400" b="1" u="sng" dirty="0">
                <a:hlinkClick r:id="rId2"/>
              </a:rPr>
              <a:t>www.cloudelectric.com</a:t>
            </a:r>
            <a:endParaRPr lang="en-US" sz="1400" b="1" dirty="0"/>
          </a:p>
          <a:p>
            <a:r>
              <a:rPr lang="en-US" sz="1400" b="1" dirty="0"/>
              <a:t>	Electric Motor Sport – </a:t>
            </a:r>
            <a:r>
              <a:rPr lang="en-US" sz="1400" b="1" u="sng" dirty="0">
                <a:hlinkClick r:id="rId3"/>
              </a:rPr>
              <a:t>www.electricmotorsport.com/</a:t>
            </a:r>
            <a:endParaRPr lang="en-US" sz="1400" b="1" dirty="0"/>
          </a:p>
          <a:p>
            <a:r>
              <a:rPr lang="en-US" sz="1400" b="1" dirty="0"/>
              <a:t>	EV Drives – </a:t>
            </a:r>
            <a:r>
              <a:rPr lang="en-US" sz="1400" b="1" u="sng" dirty="0">
                <a:hlinkClick r:id="rId4"/>
              </a:rPr>
              <a:t>http://www.evdrives.com</a:t>
            </a:r>
            <a:endParaRPr lang="en-US" sz="1400" b="1" dirty="0"/>
          </a:p>
          <a:p>
            <a:r>
              <a:rPr lang="en-US" sz="1400" b="1" dirty="0"/>
              <a:t>	Thunderstruck Motors – </a:t>
            </a:r>
            <a:r>
              <a:rPr lang="en-US" sz="1400" b="1" u="sng" dirty="0">
                <a:hlinkClick r:id="rId5"/>
              </a:rPr>
              <a:t>www.thunderstruck-ev.com/</a:t>
            </a:r>
            <a:endParaRPr lang="en-US" sz="1400" b="1" dirty="0"/>
          </a:p>
          <a:p>
            <a:r>
              <a:rPr lang="en-US" sz="1400" b="1" dirty="0"/>
              <a:t> </a:t>
            </a: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CUSTOM SPROCKETS</a:t>
            </a:r>
          </a:p>
          <a:p>
            <a:r>
              <a:rPr lang="en-US" sz="1400" b="1" dirty="0"/>
              <a:t>	</a:t>
            </a:r>
            <a:r>
              <a:rPr lang="en-US" sz="1400" b="1" strike="sngStrike" dirty="0"/>
              <a:t>PMP Sprockets - </a:t>
            </a:r>
            <a:r>
              <a:rPr lang="en-US" sz="1400" b="1" u="sng" strike="sngStrike" dirty="0">
                <a:hlinkClick r:id="rId7"/>
              </a:rPr>
              <a:t>www.pmpsprockets.com</a:t>
            </a:r>
            <a:r>
              <a:rPr lang="en-US" sz="1400" b="1" u="sng" strike="sngStrike" dirty="0" smtClean="0">
                <a:hlinkClick r:id="rId7"/>
              </a:rPr>
              <a:t>/</a:t>
            </a:r>
            <a:r>
              <a:rPr lang="en-US" sz="1400" b="1" u="sng" strike="sngStrike" dirty="0" smtClean="0"/>
              <a:t> </a:t>
            </a:r>
            <a:r>
              <a:rPr lang="en-US" sz="1400" b="1" u="sng" dirty="0" smtClean="0"/>
              <a:t>Going Out of Business***********</a:t>
            </a:r>
            <a:endParaRPr lang="en-US" sz="1400" b="1" dirty="0"/>
          </a:p>
          <a:p>
            <a:r>
              <a:rPr lang="en-US" sz="1400" b="1" dirty="0"/>
              <a:t>	Rocket Sprockets - </a:t>
            </a:r>
            <a:r>
              <a:rPr lang="en-US" sz="1400" b="1" u="sng" dirty="0">
                <a:hlinkClick r:id="rId8"/>
              </a:rPr>
              <a:t>www.rocketsprocket.net</a:t>
            </a:r>
            <a:endParaRPr lang="en-US" sz="1400" b="1" dirty="0"/>
          </a:p>
          <a:p>
            <a:r>
              <a:rPr lang="en-US" sz="1400" b="1" dirty="0" smtClean="0"/>
              <a:t>	Rebel </a:t>
            </a:r>
            <a:r>
              <a:rPr lang="en-US" sz="1400" b="1" dirty="0"/>
              <a:t>Gears - </a:t>
            </a:r>
            <a:r>
              <a:rPr lang="en-US" sz="1400" b="1" u="sng" dirty="0">
                <a:hlinkClick r:id="rId9"/>
              </a:rPr>
              <a:t>http://www.rebelgears.com/</a:t>
            </a:r>
            <a:endParaRPr lang="en-US" sz="1400" b="1" dirty="0"/>
          </a:p>
          <a:p>
            <a:r>
              <a:rPr lang="en-US" sz="1400" b="1" dirty="0" smtClean="0"/>
              <a:t>	</a:t>
            </a:r>
            <a:r>
              <a:rPr lang="en-US" sz="1400" b="1" dirty="0" err="1" smtClean="0"/>
              <a:t>Supersprox</a:t>
            </a:r>
            <a:r>
              <a:rPr lang="en-US" sz="1400" b="1" dirty="0" smtClean="0"/>
              <a:t> </a:t>
            </a:r>
            <a:r>
              <a:rPr lang="en-US" sz="1400" b="1" dirty="0"/>
              <a:t>- </a:t>
            </a:r>
            <a:r>
              <a:rPr lang="en-US" sz="1400" b="1" u="sng" dirty="0">
                <a:hlinkClick r:id="rId10"/>
              </a:rPr>
              <a:t>https://www.supersproxusa.com/special-sprockets/</a:t>
            </a:r>
            <a:endParaRPr lang="en-US" sz="1400" b="1" dirty="0"/>
          </a:p>
          <a:p>
            <a:r>
              <a:rPr lang="en-US" sz="1400" b="1" dirty="0"/>
              <a:t> </a:t>
            </a:r>
            <a:endParaRPr lang="en-US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SWITCHES / DISCONNECTS</a:t>
            </a:r>
          </a:p>
          <a:p>
            <a:r>
              <a:rPr lang="en-US" sz="1400" b="1" dirty="0"/>
              <a:t>	</a:t>
            </a:r>
            <a:r>
              <a:rPr lang="en-US" sz="1400" b="1" i="1" dirty="0"/>
              <a:t>For motor/array disconnects, most teams use Albright International ED250 (up to 48V) or ED250B (up to 96V).</a:t>
            </a:r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dirty="0" err="1"/>
              <a:t>Tecknowledgey</a:t>
            </a:r>
            <a:r>
              <a:rPr lang="en-US" sz="1400" b="1" dirty="0"/>
              <a:t> - </a:t>
            </a:r>
            <a:r>
              <a:rPr lang="en-US" sz="1400" b="1" u="sng" dirty="0">
                <a:hlinkClick r:id="rId11"/>
              </a:rPr>
              <a:t>www.tecknowledgey.com</a:t>
            </a:r>
            <a:r>
              <a:rPr lang="en-US" sz="1400" b="1" dirty="0"/>
              <a:t>	</a:t>
            </a:r>
          </a:p>
          <a:p>
            <a:r>
              <a:rPr lang="en-US" sz="1400" b="1" dirty="0"/>
              <a:t>	Electric Motorsport – </a:t>
            </a:r>
            <a:r>
              <a:rPr lang="en-US" sz="1400" b="1" u="sng" dirty="0">
                <a:hlinkClick r:id="rId3"/>
              </a:rPr>
              <a:t>www.electricmotorsport.com</a:t>
            </a:r>
            <a:endParaRPr lang="en-US" sz="1400" b="1" dirty="0"/>
          </a:p>
          <a:p>
            <a:r>
              <a:rPr lang="en-US" sz="1400" b="1" dirty="0"/>
              <a:t>	Mouser Electronics – </a:t>
            </a:r>
            <a:r>
              <a:rPr lang="en-US" sz="1400" b="1" u="sng" dirty="0">
                <a:hlinkClick r:id="rId12"/>
              </a:rPr>
              <a:t>www.mouser.com</a:t>
            </a:r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dirty="0" err="1"/>
              <a:t>DigiKey</a:t>
            </a:r>
            <a:r>
              <a:rPr lang="en-US" sz="1400" b="1" dirty="0"/>
              <a:t> – </a:t>
            </a:r>
            <a:r>
              <a:rPr lang="en-US" sz="1400" b="1" u="sng" dirty="0">
                <a:hlinkClick r:id="rId13"/>
              </a:rPr>
              <a:t>www.digikey.com</a:t>
            </a:r>
            <a:endParaRPr lang="en-US" sz="1400" b="1" dirty="0"/>
          </a:p>
          <a:p>
            <a:r>
              <a:rPr lang="en-US" sz="1400" b="1" dirty="0"/>
              <a:t>	EV Drives – </a:t>
            </a:r>
            <a:r>
              <a:rPr lang="en-US" sz="1400" b="1" u="sng" dirty="0">
                <a:hlinkClick r:id="rId4"/>
              </a:rPr>
              <a:t>http://www.evdrives.com</a:t>
            </a:r>
            <a:endParaRPr lang="en-US" sz="1400" b="1" dirty="0"/>
          </a:p>
          <a:p>
            <a:r>
              <a:rPr lang="en-US" sz="1400" b="1" dirty="0"/>
              <a:t>	Kimball Midwest - </a:t>
            </a:r>
            <a:r>
              <a:rPr lang="en-US" sz="1400" b="1" u="sng" dirty="0">
                <a:hlinkClick r:id="rId14"/>
              </a:rPr>
              <a:t>www.kimballmidwest.com</a:t>
            </a:r>
            <a:r>
              <a:rPr lang="en-US" sz="1400" b="1" dirty="0"/>
              <a:t> </a:t>
            </a:r>
          </a:p>
          <a:p>
            <a:r>
              <a:rPr lang="en-US" sz="1200" b="1" dirty="0"/>
              <a:t> 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84213" y="2417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9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7" y="212273"/>
            <a:ext cx="11801139" cy="64633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List</a:t>
            </a: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FUSES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/>
              <a:t>	</a:t>
            </a:r>
            <a:r>
              <a:rPr lang="en-US" sz="1400" b="1" dirty="0"/>
              <a:t>Electric Motorsport – </a:t>
            </a:r>
            <a:r>
              <a:rPr lang="en-US" sz="1400" b="1" u="sng" dirty="0">
                <a:hlinkClick r:id="rId2"/>
              </a:rPr>
              <a:t>www.electricmotorsport.com</a:t>
            </a:r>
            <a:endParaRPr lang="en-US" sz="1400" b="1" dirty="0"/>
          </a:p>
          <a:p>
            <a:r>
              <a:rPr lang="en-US" sz="1400" b="1" dirty="0"/>
              <a:t>	Mouser Electronics – </a:t>
            </a:r>
            <a:r>
              <a:rPr lang="en-US" sz="1400" b="1" u="sng" dirty="0">
                <a:hlinkClick r:id="rId3"/>
              </a:rPr>
              <a:t>www.mouser.com</a:t>
            </a:r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dirty="0" err="1"/>
              <a:t>DigiKey</a:t>
            </a:r>
            <a:r>
              <a:rPr lang="en-US" sz="1400" b="1" dirty="0"/>
              <a:t> – </a:t>
            </a:r>
            <a:r>
              <a:rPr lang="en-US" sz="1400" b="1" u="sng" dirty="0">
                <a:hlinkClick r:id="rId4"/>
              </a:rPr>
              <a:t>www.digikey.com</a:t>
            </a:r>
            <a:endParaRPr lang="en-US" sz="1400" b="1" dirty="0"/>
          </a:p>
          <a:p>
            <a:r>
              <a:rPr lang="en-US" sz="1400" b="1" dirty="0"/>
              <a:t>	Grainger – </a:t>
            </a:r>
            <a:r>
              <a:rPr lang="en-US" sz="1400" b="1" u="sng" dirty="0">
                <a:hlinkClick r:id="rId5"/>
              </a:rPr>
              <a:t>www.grainer.com</a:t>
            </a:r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dirty="0" err="1"/>
              <a:t>Waytek</a:t>
            </a:r>
            <a:r>
              <a:rPr lang="en-US" sz="1400" b="1" dirty="0"/>
              <a:t> - </a:t>
            </a:r>
            <a:r>
              <a:rPr lang="en-US" sz="1400" b="1" u="sng" dirty="0">
                <a:hlinkClick r:id="rId6"/>
              </a:rPr>
              <a:t>www.waytekwire.com</a:t>
            </a:r>
            <a:endParaRPr lang="en-US" sz="1400" b="1" dirty="0"/>
          </a:p>
          <a:p>
            <a:r>
              <a:rPr lang="en-US" sz="1400" b="1" dirty="0"/>
              <a:t>	McMaster-Carr - </a:t>
            </a:r>
            <a:r>
              <a:rPr lang="en-US" sz="1400" b="1" u="sng" dirty="0">
                <a:hlinkClick r:id="rId7"/>
              </a:rPr>
              <a:t>www.mcmaster.com</a:t>
            </a:r>
            <a:endParaRPr lang="en-US" sz="1400" b="1" dirty="0"/>
          </a:p>
          <a:p>
            <a:r>
              <a:rPr lang="en-US" sz="1400" b="1" dirty="0"/>
              <a:t>  	Kimball Midwest - </a:t>
            </a:r>
            <a:r>
              <a:rPr lang="en-US" sz="1400" b="1" u="sng" dirty="0">
                <a:hlinkClick r:id="rId8"/>
              </a:rPr>
              <a:t>www.kimballmidwest.com</a:t>
            </a:r>
            <a:endParaRPr lang="en-US" sz="1400" b="1" dirty="0"/>
          </a:p>
          <a:p>
            <a:r>
              <a:rPr lang="en-US" sz="1400" b="1" dirty="0"/>
              <a:t> </a:t>
            </a:r>
            <a:endParaRPr lang="en-US" sz="1400" dirty="0"/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WIRING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 smtClean="0"/>
              <a:t>	</a:t>
            </a:r>
            <a:r>
              <a:rPr lang="en-US" sz="1400" b="1" dirty="0" smtClean="0"/>
              <a:t>Cloud </a:t>
            </a:r>
            <a:r>
              <a:rPr lang="en-US" sz="1400" b="1" dirty="0"/>
              <a:t>Electric – </a:t>
            </a:r>
            <a:r>
              <a:rPr lang="en-US" sz="1400" b="1" u="sng" dirty="0">
                <a:hlinkClick r:id="rId9"/>
              </a:rPr>
              <a:t>http://www.cloudelectric.com</a:t>
            </a:r>
            <a:r>
              <a:rPr lang="en-US" sz="1400" b="1" dirty="0"/>
              <a:t>  </a:t>
            </a:r>
          </a:p>
          <a:p>
            <a:r>
              <a:rPr lang="en-US" sz="1400" b="1" dirty="0"/>
              <a:t>	Electric Motorsport - </a:t>
            </a:r>
            <a:r>
              <a:rPr lang="en-US" sz="1400" b="1" u="sng" dirty="0">
                <a:hlinkClick r:id="rId2"/>
              </a:rPr>
              <a:t>http://www.electricmotorsport.com/</a:t>
            </a:r>
            <a:endParaRPr lang="en-US" sz="1400" b="1" dirty="0"/>
          </a:p>
          <a:p>
            <a:r>
              <a:rPr lang="en-US" sz="1400" b="1" dirty="0"/>
              <a:t>	EV Drives – </a:t>
            </a:r>
            <a:r>
              <a:rPr lang="en-US" sz="1400" b="1" u="sng" dirty="0">
                <a:hlinkClick r:id="rId10"/>
              </a:rPr>
              <a:t>http://www.evdrives.com</a:t>
            </a:r>
            <a:endParaRPr lang="en-US" sz="1400" b="1" dirty="0"/>
          </a:p>
          <a:p>
            <a:r>
              <a:rPr lang="en-US" sz="1400" dirty="0"/>
              <a:t>	</a:t>
            </a: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SEAT BELTS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/>
              <a:t>	</a:t>
            </a:r>
            <a:r>
              <a:rPr lang="en-US" sz="1400" b="1" dirty="0"/>
              <a:t>Summit Racing - </a:t>
            </a:r>
            <a:r>
              <a:rPr lang="en-US" sz="1400" b="1" u="sng" dirty="0">
                <a:hlinkClick r:id="rId11"/>
              </a:rPr>
              <a:t>www.summitracing.com</a:t>
            </a:r>
            <a:endParaRPr lang="en-US" sz="1400" b="1" dirty="0"/>
          </a:p>
          <a:p>
            <a:r>
              <a:rPr lang="en-US" sz="1400" b="1" dirty="0"/>
              <a:t>	Motivational Tubing - </a:t>
            </a:r>
            <a:r>
              <a:rPr lang="en-US" sz="1400" b="1" u="sng" dirty="0">
                <a:hlinkClick r:id="rId12"/>
              </a:rPr>
              <a:t>www.motivationaltubing.com</a:t>
            </a:r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dirty="0" err="1"/>
              <a:t>Jegs</a:t>
            </a:r>
            <a:r>
              <a:rPr lang="en-US" sz="1400" b="1" dirty="0"/>
              <a:t> - </a:t>
            </a:r>
            <a:r>
              <a:rPr lang="en-US" sz="1400" b="1" u="sng" dirty="0">
                <a:hlinkClick r:id="rId13"/>
              </a:rPr>
              <a:t>www.jegs.com</a:t>
            </a:r>
            <a:endParaRPr lang="en-US" sz="1400" b="1" dirty="0"/>
          </a:p>
          <a:p>
            <a:r>
              <a:rPr lang="en-US" sz="1400" b="1" dirty="0"/>
              <a:t> </a:t>
            </a:r>
            <a:endParaRPr lang="en-US" sz="1400" dirty="0"/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BRAKES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/>
              <a:t>	</a:t>
            </a:r>
            <a:r>
              <a:rPr lang="en-US" sz="1400" b="1" dirty="0"/>
              <a:t>BMI Karts – </a:t>
            </a:r>
            <a:r>
              <a:rPr lang="en-US" sz="1400" b="1" u="sng" dirty="0">
                <a:hlinkClick r:id="rId14"/>
              </a:rPr>
              <a:t>www.bmikarts.com</a:t>
            </a:r>
            <a:endParaRPr lang="en-US" sz="1400" b="1" dirty="0"/>
          </a:p>
          <a:p>
            <a:r>
              <a:rPr lang="en-US" sz="1400" b="1" dirty="0"/>
              <a:t>	Motivational Tubing - </a:t>
            </a:r>
            <a:r>
              <a:rPr lang="en-US" sz="1400" b="1" u="sng" dirty="0">
                <a:hlinkClick r:id="rId12"/>
              </a:rPr>
              <a:t>www.motivationaltubing.com</a:t>
            </a:r>
            <a:endParaRPr lang="en-US" sz="1400" b="1" dirty="0"/>
          </a:p>
          <a:p>
            <a:r>
              <a:rPr lang="en-US" sz="1400" b="1" dirty="0"/>
              <a:t>	Chassis Shop - </a:t>
            </a:r>
            <a:r>
              <a:rPr lang="en-US" sz="1400" b="1" u="sng" dirty="0">
                <a:hlinkClick r:id="rId15"/>
              </a:rPr>
              <a:t>www.chassisshop.com/</a:t>
            </a:r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dirty="0" err="1"/>
              <a:t>Aliexpress</a:t>
            </a:r>
            <a:r>
              <a:rPr lang="en-US" sz="1400" b="1" dirty="0"/>
              <a:t> - </a:t>
            </a:r>
            <a:r>
              <a:rPr lang="en-US" sz="1400" b="1" u="sng" dirty="0">
                <a:hlinkClick r:id="rId16"/>
              </a:rPr>
              <a:t>www.aliexpress.com</a:t>
            </a:r>
            <a:r>
              <a:rPr lang="en-US" sz="1400" b="1" dirty="0"/>
              <a:t> </a:t>
            </a:r>
          </a:p>
          <a:p>
            <a:r>
              <a:rPr lang="en-US" sz="1400" dirty="0"/>
              <a:t> </a:t>
            </a:r>
          </a:p>
          <a:p>
            <a:r>
              <a:rPr lang="en-US" sz="1400" b="1" dirty="0"/>
              <a:t> </a:t>
            </a:r>
            <a:endParaRPr lang="en-US" sz="14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84213" y="2417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8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7" y="212273"/>
            <a:ext cx="11801139" cy="717119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List</a:t>
            </a: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SUSPENSION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/>
              <a:t>	</a:t>
            </a:r>
            <a:r>
              <a:rPr lang="en-US" sz="1400" b="1" dirty="0"/>
              <a:t>ATV A-arm suspension – </a:t>
            </a:r>
            <a:r>
              <a:rPr lang="en-US" sz="1400" b="1" u="sng" dirty="0">
                <a:hlinkClick r:id="rId2"/>
              </a:rPr>
              <a:t>www.ebay.com</a:t>
            </a:r>
            <a:endParaRPr lang="en-US" sz="1400" b="1" dirty="0"/>
          </a:p>
          <a:p>
            <a:r>
              <a:rPr lang="en-US" sz="1400" b="1" dirty="0"/>
              <a:t>	Chassis Shop – </a:t>
            </a:r>
            <a:r>
              <a:rPr lang="en-US" sz="1400" b="1" u="sng" dirty="0">
                <a:hlinkClick r:id="rId3"/>
              </a:rPr>
              <a:t>www.chassisshop.com</a:t>
            </a:r>
            <a:endParaRPr lang="en-US" sz="1400" b="1" dirty="0"/>
          </a:p>
          <a:p>
            <a:r>
              <a:rPr lang="en-US" sz="1400" b="1" dirty="0"/>
              <a:t>	FOX – </a:t>
            </a:r>
            <a:r>
              <a:rPr lang="en-US" sz="1400" b="1" u="sng" dirty="0">
                <a:hlinkClick r:id="rId4"/>
              </a:rPr>
              <a:t>www.ridefox.com</a:t>
            </a:r>
            <a:endParaRPr lang="en-US" sz="1400" b="1" dirty="0"/>
          </a:p>
          <a:p>
            <a:r>
              <a:rPr lang="en-US" sz="1400" b="1" dirty="0"/>
              <a:t> 	</a:t>
            </a:r>
            <a:r>
              <a:rPr lang="en-US" sz="1400" b="1" dirty="0" err="1"/>
              <a:t>Aliexpress</a:t>
            </a:r>
            <a:r>
              <a:rPr lang="en-US" sz="1400" b="1" dirty="0"/>
              <a:t> - </a:t>
            </a:r>
            <a:r>
              <a:rPr lang="en-US" sz="1400" b="1" u="sng" dirty="0">
                <a:hlinkClick r:id="rId5"/>
              </a:rPr>
              <a:t>www.aliexpress.com</a:t>
            </a:r>
            <a:endParaRPr lang="en-US" sz="1400" b="1" dirty="0"/>
          </a:p>
          <a:p>
            <a:r>
              <a:rPr lang="en-US" sz="1400" dirty="0"/>
              <a:t> </a:t>
            </a: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WHEELS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/>
              <a:t>	</a:t>
            </a:r>
            <a:r>
              <a:rPr lang="en-US" sz="1400" b="1" u="sng" dirty="0">
                <a:hlinkClick r:id="rId6"/>
              </a:rPr>
              <a:t>www.summitracing.com</a:t>
            </a:r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u="sng" dirty="0">
                <a:hlinkClick r:id="rId7"/>
              </a:rPr>
              <a:t>www.treatland.tv</a:t>
            </a:r>
            <a:endParaRPr lang="en-US" sz="1400" b="1" dirty="0"/>
          </a:p>
          <a:p>
            <a:r>
              <a:rPr lang="en-US" sz="1400" b="1" dirty="0"/>
              <a:t>	</a:t>
            </a:r>
            <a:r>
              <a:rPr lang="en-US" sz="1400" b="1" u="sng" dirty="0">
                <a:hlinkClick r:id="rId8"/>
              </a:rPr>
              <a:t>http://shop.adapterkings.com</a:t>
            </a:r>
            <a:r>
              <a:rPr lang="en-US" sz="1400" b="1" dirty="0"/>
              <a:t> – they make </a:t>
            </a:r>
            <a:r>
              <a:rPr lang="en-US" sz="1400" b="1" dirty="0" smtClean="0"/>
              <a:t>adapters </a:t>
            </a:r>
            <a:r>
              <a:rPr lang="en-US" sz="1400" b="1" dirty="0"/>
              <a:t>to go from ATV to </a:t>
            </a:r>
            <a:r>
              <a:rPr lang="en-US" sz="1400" b="1" dirty="0" smtClean="0"/>
              <a:t>Automotive</a:t>
            </a:r>
            <a:endParaRPr lang="en-US" sz="1400" b="1" dirty="0"/>
          </a:p>
          <a:p>
            <a:r>
              <a:rPr lang="en-US" sz="1400" b="1" dirty="0"/>
              <a:t> </a:t>
            </a:r>
          </a:p>
          <a:p>
            <a:r>
              <a:rPr 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METAL </a:t>
            </a:r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CONSTRUCTION</a:t>
            </a:r>
            <a:r>
              <a:rPr lang="en-US" sz="1400" dirty="0"/>
              <a:t> – [go local if possible]</a:t>
            </a:r>
          </a:p>
          <a:p>
            <a:r>
              <a:rPr lang="en-US" sz="1400" dirty="0"/>
              <a:t>	</a:t>
            </a:r>
            <a:r>
              <a:rPr lang="en-US" sz="1400" b="1" dirty="0"/>
              <a:t>Online Metals - </a:t>
            </a:r>
            <a:r>
              <a:rPr lang="en-US" sz="1400" b="1" u="sng" dirty="0">
                <a:hlinkClick r:id="rId9"/>
              </a:rPr>
              <a:t>www.onlinemetals.com</a:t>
            </a:r>
            <a:endParaRPr lang="en-US" sz="1400" b="1" dirty="0"/>
          </a:p>
          <a:p>
            <a:r>
              <a:rPr lang="en-US" sz="1400" b="1" dirty="0"/>
              <a:t>	QMF Steel - </a:t>
            </a:r>
            <a:r>
              <a:rPr lang="en-US" sz="1400" b="1" u="sng" dirty="0">
                <a:hlinkClick r:id="rId10"/>
              </a:rPr>
              <a:t>www.qmfsteel.com</a:t>
            </a:r>
            <a:endParaRPr lang="en-US" sz="1400" b="1" dirty="0"/>
          </a:p>
          <a:p>
            <a:r>
              <a:rPr lang="en-US" sz="1400" b="1" dirty="0"/>
              <a:t>	Garland Steel – </a:t>
            </a:r>
            <a:r>
              <a:rPr lang="en-US" sz="1400" b="1" u="sng" dirty="0">
                <a:hlinkClick r:id="rId11"/>
              </a:rPr>
              <a:t>www.garlandsteel.com</a:t>
            </a:r>
            <a:endParaRPr lang="en-US" sz="1400" b="1" dirty="0"/>
          </a:p>
          <a:p>
            <a:r>
              <a:rPr lang="en-US" sz="1400" b="1" dirty="0"/>
              <a:t>	Wicks Aircraft – </a:t>
            </a:r>
            <a:r>
              <a:rPr lang="en-US" sz="1400" b="1" u="sng" dirty="0">
                <a:hlinkClick r:id="rId12"/>
              </a:rPr>
              <a:t>www.wicksaircraft.com</a:t>
            </a:r>
            <a:endParaRPr lang="en-US" sz="1400" b="1" dirty="0"/>
          </a:p>
          <a:p>
            <a:r>
              <a:rPr lang="en-US" sz="1400" b="1" dirty="0"/>
              <a:t> </a:t>
            </a:r>
            <a:endParaRPr lang="en-US" sz="1400" dirty="0"/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BRAKE LIGHTS &amp; TURN SIGNALS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/>
              <a:t>	</a:t>
            </a:r>
            <a:r>
              <a:rPr lang="en-US" sz="1400" b="1" dirty="0"/>
              <a:t>O’Reilly Auto Parts - </a:t>
            </a:r>
            <a:r>
              <a:rPr lang="en-US" sz="1400" b="1" u="sng" dirty="0">
                <a:hlinkClick r:id="rId13"/>
              </a:rPr>
              <a:t>www.oreilyautoparts.com</a:t>
            </a:r>
            <a:endParaRPr lang="en-US" sz="1400" b="1" dirty="0"/>
          </a:p>
          <a:p>
            <a:r>
              <a:rPr lang="en-US" sz="1400" b="1" dirty="0"/>
              <a:t>	Grainger - </a:t>
            </a:r>
            <a:r>
              <a:rPr lang="en-US" sz="1400" b="1" u="sng" dirty="0">
                <a:hlinkClick r:id="rId14"/>
              </a:rPr>
              <a:t>www.grainger.com</a:t>
            </a:r>
            <a:r>
              <a:rPr lang="en-US" sz="1400" b="1" dirty="0"/>
              <a:t>  [for ECCO lights]</a:t>
            </a:r>
          </a:p>
          <a:p>
            <a:r>
              <a:rPr lang="en-US" sz="1400" b="1" dirty="0"/>
              <a:t>	</a:t>
            </a:r>
            <a:r>
              <a:rPr lang="en-US" sz="1400" b="1" dirty="0" err="1"/>
              <a:t>Etrailer</a:t>
            </a:r>
            <a:r>
              <a:rPr lang="en-US" sz="1400" b="1" dirty="0"/>
              <a:t> - </a:t>
            </a:r>
            <a:r>
              <a:rPr lang="en-US" sz="1400" b="1" u="sng" dirty="0">
                <a:hlinkClick r:id="rId15"/>
              </a:rPr>
              <a:t>www.etrailer.com</a:t>
            </a:r>
            <a:endParaRPr lang="en-US" sz="1400" b="1" dirty="0"/>
          </a:p>
          <a:p>
            <a:r>
              <a:rPr lang="en-US" sz="1400" dirty="0"/>
              <a:t> </a:t>
            </a:r>
          </a:p>
          <a:p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NUTS/BOLTS/SMALL PARTS</a:t>
            </a:r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dirty="0"/>
              <a:t>	</a:t>
            </a:r>
            <a:r>
              <a:rPr lang="en-US" sz="1400" b="1" dirty="0"/>
              <a:t>McMaster-Carr - </a:t>
            </a:r>
            <a:r>
              <a:rPr lang="en-US" sz="1400" b="1" u="sng" dirty="0">
                <a:hlinkClick r:id="rId16"/>
              </a:rPr>
              <a:t>www.mcmaster.com</a:t>
            </a:r>
            <a:endParaRPr lang="en-US" sz="1400" b="1" dirty="0"/>
          </a:p>
          <a:p>
            <a:r>
              <a:rPr lang="en-US" sz="1400" b="1" dirty="0" smtClean="0"/>
              <a:t>	Kimball </a:t>
            </a:r>
            <a:r>
              <a:rPr lang="en-US" sz="1400" b="1" dirty="0"/>
              <a:t>Midwest - </a:t>
            </a:r>
            <a:r>
              <a:rPr lang="en-US" sz="1400" b="1" u="sng" dirty="0">
                <a:hlinkClick r:id="rId17"/>
              </a:rPr>
              <a:t>www.kimballmidwest.com</a:t>
            </a:r>
            <a:r>
              <a:rPr lang="en-US" sz="1400" b="1" dirty="0"/>
              <a:t> </a:t>
            </a:r>
          </a:p>
          <a:p>
            <a:r>
              <a:rPr lang="en-US" sz="1400" b="1" dirty="0" smtClean="0"/>
              <a:t>	Bolt </a:t>
            </a:r>
            <a:r>
              <a:rPr lang="en-US" sz="1400" b="1" dirty="0"/>
              <a:t>Depot – </a:t>
            </a:r>
            <a:r>
              <a:rPr lang="en-US" sz="1400" b="1" u="sng" dirty="0">
                <a:hlinkClick r:id="rId18"/>
              </a:rPr>
              <a:t>www.boltdepot.com</a:t>
            </a:r>
            <a:endParaRPr lang="en-US" sz="1400" b="1" dirty="0"/>
          </a:p>
          <a:p>
            <a:r>
              <a:rPr lang="en-US" sz="1200" dirty="0"/>
              <a:t> </a:t>
            </a:r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  <a:p>
            <a:r>
              <a:rPr lang="en-US" sz="1200" b="1" dirty="0"/>
              <a:t> </a:t>
            </a:r>
            <a:endParaRPr lang="en-US" sz="1200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84213" y="2417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7" y="212273"/>
            <a:ext cx="11801139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List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 VOLTAGE ALARM [12v]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b="1" dirty="0" err="1"/>
              <a:t>QKits</a:t>
            </a:r>
            <a:r>
              <a:rPr lang="en-US" sz="1600" b="1" dirty="0"/>
              <a:t> Electronics - </a:t>
            </a:r>
            <a:r>
              <a:rPr lang="en-US" sz="1600" b="1" u="sng" dirty="0">
                <a:solidFill>
                  <a:srgbClr val="FF0000"/>
                </a:solidFill>
                <a:hlinkClick r:id="rId2"/>
              </a:rPr>
              <a:t>http://store.qkits.com/low-battery-alarm-kit-for-12v.html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 err="1"/>
              <a:t>RIGrunner</a:t>
            </a:r>
            <a:r>
              <a:rPr lang="en-US" sz="1600" b="1" dirty="0"/>
              <a:t> -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u="sng" dirty="0">
                <a:solidFill>
                  <a:srgbClr val="FF0000"/>
                </a:solidFill>
                <a:hlinkClick r:id="rId3"/>
              </a:rPr>
              <a:t>http://www.westmountainradio.com/rigrunner.php</a:t>
            </a:r>
            <a:r>
              <a:rPr lang="en-US" sz="1600" b="1" dirty="0">
                <a:solidFill>
                  <a:srgbClr val="FF0000"/>
                </a:solidFill>
              </a:rPr>
              <a:t> (fuse block w/ audible alert and 3 LED lights)</a:t>
            </a: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/>
              <a:t>Battery Stuff -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u="sng" dirty="0">
                <a:solidFill>
                  <a:srgbClr val="FF0000"/>
                </a:solidFill>
                <a:hlinkClick r:id="rId4"/>
              </a:rPr>
              <a:t>www.batterystuff.com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</a:rPr>
              <a:t> 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COMPOSITE MATERIALS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b="1" dirty="0"/>
              <a:t>Express Composites - </a:t>
            </a:r>
            <a:r>
              <a:rPr lang="en-US" sz="1600" b="1" u="sng" dirty="0">
                <a:solidFill>
                  <a:srgbClr val="FF0000"/>
                </a:solidFill>
                <a:hlinkClick r:id="rId5"/>
              </a:rPr>
              <a:t>www.expresscomposites.com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SHRINK WRAP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b="1" dirty="0" err="1"/>
              <a:t>Americover</a:t>
            </a:r>
            <a:r>
              <a:rPr lang="en-US" sz="1600" b="1" dirty="0"/>
              <a:t> - </a:t>
            </a:r>
            <a:r>
              <a:rPr lang="en-US" sz="1600" b="1" u="sng" dirty="0">
                <a:solidFill>
                  <a:srgbClr val="FF0000"/>
                </a:solidFill>
                <a:hlinkClick r:id="rId6"/>
              </a:rPr>
              <a:t>www.americover.com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	</a:t>
            </a:r>
            <a:r>
              <a:rPr lang="en-US" sz="1600" b="1" dirty="0"/>
              <a:t>Big Shrink -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u="sng" dirty="0">
                <a:solidFill>
                  <a:srgbClr val="FF0000"/>
                </a:solidFill>
                <a:hlinkClick r:id="rId7"/>
              </a:rPr>
              <a:t>http://www.bigshrink.com</a:t>
            </a:r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POLYISOCYANURATE FOAM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b="1" dirty="0"/>
              <a:t>Elliott Company - </a:t>
            </a:r>
            <a:r>
              <a:rPr lang="en-US" sz="1600" b="1" u="sng" dirty="0" smtClean="0">
                <a:solidFill>
                  <a:srgbClr val="FF0000"/>
                </a:solidFill>
                <a:hlinkClick r:id="rId8"/>
              </a:rPr>
              <a:t>www.eliottfoam.com</a:t>
            </a:r>
            <a:endParaRPr lang="en-US" sz="1600" b="1" u="sng" dirty="0" smtClean="0">
              <a:solidFill>
                <a:srgbClr val="FF0000"/>
              </a:solidFill>
            </a:endParaRPr>
          </a:p>
          <a:p>
            <a:endParaRPr lang="en-US" sz="1600" u="sng" dirty="0">
              <a:solidFill>
                <a:srgbClr val="FF0000"/>
              </a:solidFill>
            </a:endParaRPr>
          </a:p>
          <a:p>
            <a:r>
              <a:rPr lang="en-US" sz="1600" b="1" dirty="0"/>
              <a:t>STEERING</a:t>
            </a:r>
            <a:endParaRPr lang="en-US" sz="1600" dirty="0"/>
          </a:p>
          <a:p>
            <a:r>
              <a:rPr lang="en-US" sz="1600" dirty="0"/>
              <a:t>	</a:t>
            </a:r>
            <a:r>
              <a:rPr lang="en-US" sz="1600" b="1" dirty="0"/>
              <a:t>Motivational Tubing - </a:t>
            </a:r>
            <a:r>
              <a:rPr lang="en-US" sz="1600" b="1" u="sng" dirty="0">
                <a:hlinkClick r:id="rId9"/>
              </a:rPr>
              <a:t>www.motivationaltubing.com</a:t>
            </a:r>
            <a:endParaRPr lang="en-US" sz="1600" b="1" dirty="0"/>
          </a:p>
          <a:p>
            <a:r>
              <a:rPr lang="en-US" sz="1600" b="1" dirty="0"/>
              <a:t>	Chassis Shop – </a:t>
            </a:r>
            <a:r>
              <a:rPr lang="en-US" sz="1600" b="1" u="sng" dirty="0">
                <a:hlinkClick r:id="rId10"/>
              </a:rPr>
              <a:t>www.chassisshop.com</a:t>
            </a:r>
            <a:endParaRPr lang="en-US" sz="1600" b="1" dirty="0"/>
          </a:p>
          <a:p>
            <a:r>
              <a:rPr lang="en-US" sz="1400" b="1" dirty="0"/>
              <a:t>	</a:t>
            </a:r>
            <a:r>
              <a:rPr lang="en-US" sz="1400" b="1" dirty="0" err="1"/>
              <a:t>Aliexpress</a:t>
            </a:r>
            <a:r>
              <a:rPr lang="en-US" sz="1400" b="1" dirty="0"/>
              <a:t> - </a:t>
            </a:r>
            <a:r>
              <a:rPr lang="en-US" sz="1400" b="1" u="sng" dirty="0">
                <a:hlinkClick r:id="rId11"/>
              </a:rPr>
              <a:t>www.aliexpress.com</a:t>
            </a:r>
            <a:endParaRPr lang="en-US" sz="1400" b="1" dirty="0"/>
          </a:p>
          <a:p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84213" y="2417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24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7" y="446735"/>
            <a:ext cx="11801139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One Stop Shopping</a:t>
            </a:r>
          </a:p>
          <a:p>
            <a:pPr algn="ctr"/>
            <a:endParaRPr lang="en-US" sz="5400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Ebay.com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Amazon.com</a:t>
            </a: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Walmart.com</a:t>
            </a:r>
            <a:endParaRPr lang="en-US" sz="5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63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7" y="470181"/>
            <a:ext cx="11801139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Ordering From China</a:t>
            </a:r>
          </a:p>
          <a:p>
            <a:pPr algn="ctr"/>
            <a:endParaRPr lang="en-US" sz="5400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Extended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hi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pping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ime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Incomplete Parts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ommunication Barrier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 Warranty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2527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3637" y="329504"/>
            <a:ext cx="11801139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u="sng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Discounts</a:t>
            </a:r>
          </a:p>
          <a:p>
            <a:pPr algn="ctr"/>
            <a:endParaRPr lang="en-US" sz="5400" b="1" u="sng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Ask if they would be willing to sponsor the part or partially sponsor parts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Ask for Free Shipping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33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283</TotalTime>
  <Words>82</Words>
  <Application>Microsoft Office PowerPoint</Application>
  <PresentationFormat>Custom</PresentationFormat>
  <Paragraphs>166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Pitts, Joel</dc:creator>
  <cp:lastModifiedBy>Joel</cp:lastModifiedBy>
  <cp:revision>11</cp:revision>
  <dcterms:created xsi:type="dcterms:W3CDTF">2018-01-12T18:04:25Z</dcterms:created>
  <dcterms:modified xsi:type="dcterms:W3CDTF">2018-01-13T06:51:21Z</dcterms:modified>
</cp:coreProperties>
</file>